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notesSlides/notesSlide12.xml" ContentType="application/vnd.openxmlformats-officedocument.presentationml.notesSlide+xml"/>
  <Override PartName="/ppt/ink/ink8.xml" ContentType="application/inkml+xml"/>
  <Override PartName="/ppt/notesSlides/notesSlide13.xml" ContentType="application/vnd.openxmlformats-officedocument.presentationml.notesSlide+xml"/>
  <Override PartName="/ppt/ink/ink9.xml" ContentType="application/inkml+xml"/>
  <Override PartName="/ppt/notesSlides/notesSlide14.xml" ContentType="application/vnd.openxmlformats-officedocument.presentationml.notesSlide+xml"/>
  <Override PartName="/ppt/ink/ink10.xml" ContentType="application/inkml+xml"/>
  <Override PartName="/ppt/notesSlides/notesSlide15.xml" ContentType="application/vnd.openxmlformats-officedocument.presentationml.notesSlide+xml"/>
  <Override PartName="/ppt/ink/ink11.xml" ContentType="application/inkml+xml"/>
  <Override PartName="/ppt/notesSlides/notesSlide16.xml" ContentType="application/vnd.openxmlformats-officedocument.presentationml.notesSlide+xml"/>
  <Override PartName="/ppt/ink/ink12.xml" ContentType="application/inkml+xml"/>
  <Override PartName="/ppt/notesSlides/notesSlide17.xml" ContentType="application/vnd.openxmlformats-officedocument.presentationml.notesSlide+xml"/>
  <Override PartName="/ppt/ink/ink13.xml" ContentType="application/inkml+xml"/>
  <Override PartName="/ppt/notesSlides/notesSlide18.xml" ContentType="application/vnd.openxmlformats-officedocument.presentationml.notesSlide+xml"/>
  <Override PartName="/ppt/ink/ink14.xml" ContentType="application/inkml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ink/ink16.xml" ContentType="application/inkml+xml"/>
  <Override PartName="/ppt/notesSlides/notesSlide21.xml" ContentType="application/vnd.openxmlformats-officedocument.presentationml.notesSlide+xml"/>
  <Override PartName="/ppt/ink/ink17.xml" ContentType="application/inkml+xml"/>
  <Override PartName="/ppt/notesSlides/notesSlide22.xml" ContentType="application/vnd.openxmlformats-officedocument.presentationml.notesSlide+xml"/>
  <Override PartName="/ppt/ink/ink18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9.xml" ContentType="application/inkml+xml"/>
  <Override PartName="/ppt/notesSlides/notesSlide27.xml" ContentType="application/vnd.openxmlformats-officedocument.presentationml.notesSlide+xml"/>
  <Override PartName="/ppt/ink/ink20.xml" ContentType="application/inkml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344" r:id="rId4"/>
    <p:sldId id="365" r:id="rId5"/>
    <p:sldId id="366" r:id="rId6"/>
    <p:sldId id="368" r:id="rId7"/>
    <p:sldId id="367" r:id="rId8"/>
    <p:sldId id="369" r:id="rId9"/>
    <p:sldId id="370" r:id="rId10"/>
    <p:sldId id="371" r:id="rId11"/>
    <p:sldId id="372" r:id="rId12"/>
    <p:sldId id="373" r:id="rId13"/>
    <p:sldId id="376" r:id="rId14"/>
    <p:sldId id="377" r:id="rId15"/>
    <p:sldId id="374" r:id="rId16"/>
    <p:sldId id="378" r:id="rId17"/>
    <p:sldId id="379" r:id="rId18"/>
    <p:sldId id="375" r:id="rId19"/>
    <p:sldId id="382" r:id="rId20"/>
    <p:sldId id="384" r:id="rId21"/>
    <p:sldId id="380" r:id="rId22"/>
    <p:sldId id="385" r:id="rId23"/>
    <p:sldId id="386" r:id="rId24"/>
    <p:sldId id="387" r:id="rId25"/>
    <p:sldId id="388" r:id="rId26"/>
    <p:sldId id="389" r:id="rId27"/>
    <p:sldId id="390" r:id="rId28"/>
    <p:sldId id="36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5E9"/>
    <a:srgbClr val="7884DC"/>
    <a:srgbClr val="FF959E"/>
    <a:srgbClr val="4870C3"/>
    <a:srgbClr val="1D94E2"/>
    <a:srgbClr val="248ADC"/>
    <a:srgbClr val="228BDD"/>
    <a:srgbClr val="20C2F4"/>
    <a:srgbClr val="A7A7A7"/>
    <a:srgbClr val="FFC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021F8-1A5B-4317-97C0-C76EA5136155}" v="745" dt="2023-08-03T06:45:20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91" autoAdjust="0"/>
  </p:normalViewPr>
  <p:slideViewPr>
    <p:cSldViewPr snapToGrid="0">
      <p:cViewPr varScale="1">
        <p:scale>
          <a:sx n="94" d="100"/>
          <a:sy n="94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운" userId="d5dfea2c-d399-4941-b35a-d6891388e25d" providerId="ADAL" clId="{EA46639A-03F0-44AD-8E10-EB841E526971}"/>
    <pc:docChg chg="modSld">
      <pc:chgData name="이지운" userId="d5dfea2c-d399-4941-b35a-d6891388e25d" providerId="ADAL" clId="{EA46639A-03F0-44AD-8E10-EB841E526971}" dt="2023-08-02T02:17:05.015" v="13" actId="20577"/>
      <pc:docMkLst>
        <pc:docMk/>
      </pc:docMkLst>
      <pc:sldChg chg="modSp mod">
        <pc:chgData name="이지운" userId="d5dfea2c-d399-4941-b35a-d6891388e25d" providerId="ADAL" clId="{EA46639A-03F0-44AD-8E10-EB841E526971}" dt="2023-08-02T02:17:05.015" v="13" actId="20577"/>
        <pc:sldMkLst>
          <pc:docMk/>
          <pc:sldMk cId="3340838167" sldId="286"/>
        </pc:sldMkLst>
        <pc:spChg chg="mod">
          <ac:chgData name="이지운" userId="d5dfea2c-d399-4941-b35a-d6891388e25d" providerId="ADAL" clId="{EA46639A-03F0-44AD-8E10-EB841E526971}" dt="2023-08-02T02:17:05.015" v="13" actId="20577"/>
          <ac:spMkLst>
            <pc:docMk/>
            <pc:sldMk cId="3340838167" sldId="286"/>
            <ac:spMk id="3" creationId="{9C23BF4C-16FB-0C0C-DE7B-11FD181A98BA}"/>
          </ac:spMkLst>
        </pc:spChg>
      </pc:sldChg>
    </pc:docChg>
  </pc:docChgLst>
  <pc:docChgLst>
    <pc:chgData name="이지운" userId="d5dfea2c-d399-4941-b35a-d6891388e25d" providerId="ADAL" clId="{9E7D40E0-A552-411E-9EC2-533CF421A304}"/>
    <pc:docChg chg="undo custSel addSld delSld modSld sldOrd">
      <pc:chgData name="이지운" userId="d5dfea2c-d399-4941-b35a-d6891388e25d" providerId="ADAL" clId="{9E7D40E0-A552-411E-9EC2-533CF421A304}" dt="2023-07-20T09:36:11.826" v="815" actId="20577"/>
      <pc:docMkLst>
        <pc:docMk/>
      </pc:docMkLst>
      <pc:sldChg chg="modSp mod">
        <pc:chgData name="이지운" userId="d5dfea2c-d399-4941-b35a-d6891388e25d" providerId="ADAL" clId="{9E7D40E0-A552-411E-9EC2-533CF421A304}" dt="2023-07-20T06:22:01.994" v="47" actId="20577"/>
        <pc:sldMkLst>
          <pc:docMk/>
          <pc:sldMk cId="1529420644" sldId="256"/>
        </pc:sldMkLst>
        <pc:spChg chg="mod">
          <ac:chgData name="이지운" userId="d5dfea2c-d399-4941-b35a-d6891388e25d" providerId="ADAL" clId="{9E7D40E0-A552-411E-9EC2-533CF421A304}" dt="2023-07-20T06:22:01.994" v="47" actId="20577"/>
          <ac:spMkLst>
            <pc:docMk/>
            <pc:sldMk cId="1529420644" sldId="256"/>
            <ac:spMk id="140" creationId="{CF9935BE-64EA-4EFF-B062-699B76070489}"/>
          </ac:spMkLst>
        </pc:spChg>
        <pc:spChg chg="mod">
          <ac:chgData name="이지운" userId="d5dfea2c-d399-4941-b35a-d6891388e25d" providerId="ADAL" clId="{9E7D40E0-A552-411E-9EC2-533CF421A304}" dt="2023-07-20T06:21:48.414" v="23" actId="20577"/>
          <ac:spMkLst>
            <pc:docMk/>
            <pc:sldMk cId="1529420644" sldId="256"/>
            <ac:spMk id="141" creationId="{D7479425-3DD4-4F1D-B16A-731B88E21D3A}"/>
          </ac:spMkLst>
        </pc:spChg>
      </pc:sldChg>
      <pc:sldChg chg="addSp delSp modSp mod">
        <pc:chgData name="이지운" userId="d5dfea2c-d399-4941-b35a-d6891388e25d" providerId="ADAL" clId="{9E7D40E0-A552-411E-9EC2-533CF421A304}" dt="2023-07-20T07:01:06.300" v="785" actId="20577"/>
        <pc:sldMkLst>
          <pc:docMk/>
          <pc:sldMk cId="1510290639" sldId="288"/>
        </pc:sldMkLst>
        <pc:spChg chg="del mod">
          <ac:chgData name="이지운" userId="d5dfea2c-d399-4941-b35a-d6891388e25d" providerId="ADAL" clId="{9E7D40E0-A552-411E-9EC2-533CF421A304}" dt="2023-07-20T06:56:44.281" v="578" actId="478"/>
          <ac:spMkLst>
            <pc:docMk/>
            <pc:sldMk cId="1510290639" sldId="288"/>
            <ac:spMk id="2" creationId="{A52BFE83-1D63-4A91-9B98-CF9AC303855C}"/>
          </ac:spMkLst>
        </pc:spChg>
        <pc:spChg chg="del">
          <ac:chgData name="이지운" userId="d5dfea2c-d399-4941-b35a-d6891388e25d" providerId="ADAL" clId="{9E7D40E0-A552-411E-9EC2-533CF421A304}" dt="2023-07-20T06:55:35.902" v="556" actId="478"/>
          <ac:spMkLst>
            <pc:docMk/>
            <pc:sldMk cId="1510290639" sldId="288"/>
            <ac:spMk id="3" creationId="{7E6FBD57-50D1-4D60-9A59-CE9045BE0A76}"/>
          </ac:spMkLst>
        </pc:spChg>
        <pc:spChg chg="add mod">
          <ac:chgData name="이지운" userId="d5dfea2c-d399-4941-b35a-d6891388e25d" providerId="ADAL" clId="{9E7D40E0-A552-411E-9EC2-533CF421A304}" dt="2023-07-20T06:57:59.987" v="612" actId="1076"/>
          <ac:spMkLst>
            <pc:docMk/>
            <pc:sldMk cId="1510290639" sldId="288"/>
            <ac:spMk id="8" creationId="{A5F32B7B-F49B-C5E3-ED46-B3F5BC7264FE}"/>
          </ac:spMkLst>
        </pc:spChg>
        <pc:spChg chg="mod">
          <ac:chgData name="이지운" userId="d5dfea2c-d399-4941-b35a-d6891388e25d" providerId="ADAL" clId="{9E7D40E0-A552-411E-9EC2-533CF421A304}" dt="2023-07-20T06:55:31.838" v="555" actId="20577"/>
          <ac:spMkLst>
            <pc:docMk/>
            <pc:sldMk cId="1510290639" sldId="288"/>
            <ac:spMk id="9" creationId="{C1499F97-FBE4-410F-807B-6BA8520AA736}"/>
          </ac:spMkLst>
        </pc:spChg>
        <pc:spChg chg="add mod">
          <ac:chgData name="이지운" userId="d5dfea2c-d399-4941-b35a-d6891388e25d" providerId="ADAL" clId="{9E7D40E0-A552-411E-9EC2-533CF421A304}" dt="2023-07-20T07:01:06.300" v="785" actId="20577"/>
          <ac:spMkLst>
            <pc:docMk/>
            <pc:sldMk cId="1510290639" sldId="288"/>
            <ac:spMk id="10" creationId="{42BD9F05-DB8A-E13A-F423-2FD4D28F8D1D}"/>
          </ac:spMkLst>
        </pc:spChg>
        <pc:spChg chg="add mod">
          <ac:chgData name="이지운" userId="d5dfea2c-d399-4941-b35a-d6891388e25d" providerId="ADAL" clId="{9E7D40E0-A552-411E-9EC2-533CF421A304}" dt="2023-07-20T07:00:31.872" v="752" actId="1076"/>
          <ac:spMkLst>
            <pc:docMk/>
            <pc:sldMk cId="1510290639" sldId="288"/>
            <ac:spMk id="13" creationId="{8C0F05F0-6F72-4EA7-E74D-7C8C9B092A43}"/>
          </ac:spMkLst>
        </pc:spChg>
        <pc:spChg chg="add mod">
          <ac:chgData name="이지운" userId="d5dfea2c-d399-4941-b35a-d6891388e25d" providerId="ADAL" clId="{9E7D40E0-A552-411E-9EC2-533CF421A304}" dt="2023-07-20T07:00:22.085" v="751" actId="2711"/>
          <ac:spMkLst>
            <pc:docMk/>
            <pc:sldMk cId="1510290639" sldId="288"/>
            <ac:spMk id="14" creationId="{874C4D55-6728-FF59-65EF-FADE1CFDE5B7}"/>
          </ac:spMkLst>
        </pc:spChg>
        <pc:spChg chg="add mod">
          <ac:chgData name="이지운" userId="d5dfea2c-d399-4941-b35a-d6891388e25d" providerId="ADAL" clId="{9E7D40E0-A552-411E-9EC2-533CF421A304}" dt="2023-07-20T07:00:57.752" v="784" actId="2711"/>
          <ac:spMkLst>
            <pc:docMk/>
            <pc:sldMk cId="1510290639" sldId="288"/>
            <ac:spMk id="15" creationId="{8CB6504C-F870-D0B4-E219-446AD41DAEB9}"/>
          </ac:spMkLst>
        </pc:spChg>
        <pc:grpChg chg="add mod">
          <ac:chgData name="이지운" userId="d5dfea2c-d399-4941-b35a-d6891388e25d" providerId="ADAL" clId="{9E7D40E0-A552-411E-9EC2-533CF421A304}" dt="2023-07-20T06:58:03.267" v="613" actId="1076"/>
          <ac:grpSpMkLst>
            <pc:docMk/>
            <pc:sldMk cId="1510290639" sldId="288"/>
            <ac:grpSpMk id="11" creationId="{5D83B7A5-7AE2-882B-B3A1-88AB20A9F578}"/>
          </ac:grpSpMkLst>
        </pc:grpChg>
        <pc:grpChg chg="add mod">
          <ac:chgData name="이지운" userId="d5dfea2c-d399-4941-b35a-d6891388e25d" providerId="ADAL" clId="{9E7D40E0-A552-411E-9EC2-533CF421A304}" dt="2023-07-20T06:57:59.987" v="612" actId="1076"/>
          <ac:grpSpMkLst>
            <pc:docMk/>
            <pc:sldMk cId="1510290639" sldId="288"/>
            <ac:grpSpMk id="12" creationId="{1B16364F-3A13-6444-E0BE-A2FC999E1DDD}"/>
          </ac:grpSpMkLst>
        </pc:grpChg>
        <pc:picChg chg="add del mod">
          <ac:chgData name="이지운" userId="d5dfea2c-d399-4941-b35a-d6891388e25d" providerId="ADAL" clId="{9E7D40E0-A552-411E-9EC2-533CF421A304}" dt="2023-07-20T06:57:16.781" v="584" actId="478"/>
          <ac:picMkLst>
            <pc:docMk/>
            <pc:sldMk cId="1510290639" sldId="288"/>
            <ac:picMk id="9218" creationId="{4F5E9486-AD98-84C1-BC56-57D3A52FBBB9}"/>
          </ac:picMkLst>
        </pc:picChg>
        <pc:picChg chg="add mod">
          <ac:chgData name="이지운" userId="d5dfea2c-d399-4941-b35a-d6891388e25d" providerId="ADAL" clId="{9E7D40E0-A552-411E-9EC2-533CF421A304}" dt="2023-07-20T06:58:03.267" v="613" actId="1076"/>
          <ac:picMkLst>
            <pc:docMk/>
            <pc:sldMk cId="1510290639" sldId="288"/>
            <ac:picMk id="9220" creationId="{70AC7D8C-E117-1AB7-602C-E0FBCDFCE8AB}"/>
          </ac:picMkLst>
        </pc:picChg>
        <pc:picChg chg="add mod">
          <ac:chgData name="이지운" userId="d5dfea2c-d399-4941-b35a-d6891388e25d" providerId="ADAL" clId="{9E7D40E0-A552-411E-9EC2-533CF421A304}" dt="2023-07-20T06:57:59.987" v="612" actId="1076"/>
          <ac:picMkLst>
            <pc:docMk/>
            <pc:sldMk cId="1510290639" sldId="288"/>
            <ac:picMk id="9222" creationId="{576F671B-E2C6-40CB-9D05-7718F48F6F88}"/>
          </ac:picMkLst>
        </pc:picChg>
      </pc:sldChg>
      <pc:sldChg chg="del">
        <pc:chgData name="이지운" userId="d5dfea2c-d399-4941-b35a-d6891388e25d" providerId="ADAL" clId="{9E7D40E0-A552-411E-9EC2-533CF421A304}" dt="2023-07-20T06:32:17.842" v="80" actId="47"/>
        <pc:sldMkLst>
          <pc:docMk/>
          <pc:sldMk cId="2132812199" sldId="303"/>
        </pc:sldMkLst>
      </pc:sldChg>
      <pc:sldChg chg="modSp mod">
        <pc:chgData name="이지운" userId="d5dfea2c-d399-4941-b35a-d6891388e25d" providerId="ADAL" clId="{9E7D40E0-A552-411E-9EC2-533CF421A304}" dt="2023-07-20T09:36:11.826" v="815" actId="20577"/>
        <pc:sldMkLst>
          <pc:docMk/>
          <pc:sldMk cId="3377185830" sldId="310"/>
        </pc:sldMkLst>
        <pc:graphicFrameChg chg="mod modGraphic">
          <ac:chgData name="이지운" userId="d5dfea2c-d399-4941-b35a-d6891388e25d" providerId="ADAL" clId="{9E7D40E0-A552-411E-9EC2-533CF421A304}" dt="2023-07-20T09:36:11.826" v="815" actId="20577"/>
          <ac:graphicFrameMkLst>
            <pc:docMk/>
            <pc:sldMk cId="3377185830" sldId="310"/>
            <ac:graphicFrameMk id="11" creationId="{FB34E3E1-5750-D654-98EC-710E85E92022}"/>
          </ac:graphicFrameMkLst>
        </pc:graphicFrameChg>
      </pc:sldChg>
      <pc:sldChg chg="modSp mod">
        <pc:chgData name="이지운" userId="d5dfea2c-d399-4941-b35a-d6891388e25d" providerId="ADAL" clId="{9E7D40E0-A552-411E-9EC2-533CF421A304}" dt="2023-07-20T09:36:07.226" v="813" actId="21"/>
        <pc:sldMkLst>
          <pc:docMk/>
          <pc:sldMk cId="1512378710" sldId="311"/>
        </pc:sldMkLst>
        <pc:spChg chg="mod">
          <ac:chgData name="이지운" userId="d5dfea2c-d399-4941-b35a-d6891388e25d" providerId="ADAL" clId="{9E7D40E0-A552-411E-9EC2-533CF421A304}" dt="2023-07-20T09:36:07.226" v="813" actId="21"/>
          <ac:spMkLst>
            <pc:docMk/>
            <pc:sldMk cId="1512378710" sldId="311"/>
            <ac:spMk id="8" creationId="{10A5E041-113F-F954-50CB-F424932AC082}"/>
          </ac:spMkLst>
        </pc:spChg>
      </pc:sldChg>
      <pc:sldChg chg="addSp delSp modSp add mod">
        <pc:chgData name="이지운" userId="d5dfea2c-d399-4941-b35a-d6891388e25d" providerId="ADAL" clId="{9E7D40E0-A552-411E-9EC2-533CF421A304}" dt="2023-07-20T06:29:18.405" v="78" actId="20577"/>
        <pc:sldMkLst>
          <pc:docMk/>
          <pc:sldMk cId="1295375516" sldId="323"/>
        </pc:sldMkLst>
        <pc:spChg chg="del">
          <ac:chgData name="이지운" userId="d5dfea2c-d399-4941-b35a-d6891388e25d" providerId="ADAL" clId="{9E7D40E0-A552-411E-9EC2-533CF421A304}" dt="2023-07-20T06:29:09.476" v="54" actId="478"/>
          <ac:spMkLst>
            <pc:docMk/>
            <pc:sldMk cId="1295375516" sldId="323"/>
            <ac:spMk id="3" creationId="{345D1805-8543-2E1E-8F6E-C41E14D943CC}"/>
          </ac:spMkLst>
        </pc:spChg>
        <pc:spChg chg="mod">
          <ac:chgData name="이지운" userId="d5dfea2c-d399-4941-b35a-d6891388e25d" providerId="ADAL" clId="{9E7D40E0-A552-411E-9EC2-533CF421A304}" dt="2023-07-20T06:29:18.405" v="78" actId="20577"/>
          <ac:spMkLst>
            <pc:docMk/>
            <pc:sldMk cId="1295375516" sldId="323"/>
            <ac:spMk id="4" creationId="{7897DD6C-896D-E5D0-70E2-68CAD0A281C3}"/>
          </ac:spMkLst>
        </pc:spChg>
        <pc:spChg chg="del">
          <ac:chgData name="이지운" userId="d5dfea2c-d399-4941-b35a-d6891388e25d" providerId="ADAL" clId="{9E7D40E0-A552-411E-9EC2-533CF421A304}" dt="2023-07-20T06:29:06.551" v="52" actId="478"/>
          <ac:spMkLst>
            <pc:docMk/>
            <pc:sldMk cId="1295375516" sldId="323"/>
            <ac:spMk id="10" creationId="{0C7C68ED-84B0-90A9-7C2C-FA0C0E155B89}"/>
          </ac:spMkLst>
        </pc:spChg>
        <pc:picChg chg="add mod">
          <ac:chgData name="이지운" userId="d5dfea2c-d399-4941-b35a-d6891388e25d" providerId="ADAL" clId="{9E7D40E0-A552-411E-9EC2-533CF421A304}" dt="2023-07-20T06:29:06.795" v="53"/>
          <ac:picMkLst>
            <pc:docMk/>
            <pc:sldMk cId="1295375516" sldId="323"/>
            <ac:picMk id="8" creationId="{D96DF81D-FF5B-6EAA-FE05-F8BEE2EECB9F}"/>
          </ac:picMkLst>
        </pc:picChg>
        <pc:picChg chg="del">
          <ac:chgData name="이지운" userId="d5dfea2c-d399-4941-b35a-d6891388e25d" providerId="ADAL" clId="{9E7D40E0-A552-411E-9EC2-533CF421A304}" dt="2023-07-20T06:29:04.680" v="51" actId="478"/>
          <ac:picMkLst>
            <pc:docMk/>
            <pc:sldMk cId="1295375516" sldId="323"/>
            <ac:picMk id="10242" creationId="{48FD0077-8CDC-DA83-1378-F15992D744C6}"/>
          </ac:picMkLst>
        </pc:picChg>
      </pc:sldChg>
      <pc:sldChg chg="add del">
        <pc:chgData name="이지운" userId="d5dfea2c-d399-4941-b35a-d6891388e25d" providerId="ADAL" clId="{9E7D40E0-A552-411E-9EC2-533CF421A304}" dt="2023-07-20T06:27:38.720" v="49"/>
        <pc:sldMkLst>
          <pc:docMk/>
          <pc:sldMk cId="3841089154" sldId="323"/>
        </pc:sldMkLst>
      </pc:sldChg>
      <pc:sldChg chg="addSp delSp modSp add mod">
        <pc:chgData name="이지운" userId="d5dfea2c-d399-4941-b35a-d6891388e25d" providerId="ADAL" clId="{9E7D40E0-A552-411E-9EC2-533CF421A304}" dt="2023-07-20T06:37:30.346" v="103" actId="1076"/>
        <pc:sldMkLst>
          <pc:docMk/>
          <pc:sldMk cId="2638462548" sldId="324"/>
        </pc:sldMkLst>
        <pc:spChg chg="mod">
          <ac:chgData name="이지운" userId="d5dfea2c-d399-4941-b35a-d6891388e25d" providerId="ADAL" clId="{9E7D40E0-A552-411E-9EC2-533CF421A304}" dt="2023-07-20T06:32:25.134" v="92" actId="20577"/>
          <ac:spMkLst>
            <pc:docMk/>
            <pc:sldMk cId="2638462548" sldId="324"/>
            <ac:spMk id="4" creationId="{7897DD6C-896D-E5D0-70E2-68CAD0A281C3}"/>
          </ac:spMkLst>
        </pc:spChg>
        <pc:spChg chg="del">
          <ac:chgData name="이지운" userId="d5dfea2c-d399-4941-b35a-d6891388e25d" providerId="ADAL" clId="{9E7D40E0-A552-411E-9EC2-533CF421A304}" dt="2023-07-20T06:32:33.532" v="97" actId="478"/>
          <ac:spMkLst>
            <pc:docMk/>
            <pc:sldMk cId="2638462548" sldId="324"/>
            <ac:spMk id="10" creationId="{1E586210-2D10-C111-1B6C-9A5DCAB4A0E6}"/>
          </ac:spMkLst>
        </pc:spChg>
        <pc:spChg chg="del">
          <ac:chgData name="이지운" userId="d5dfea2c-d399-4941-b35a-d6891388e25d" providerId="ADAL" clId="{9E7D40E0-A552-411E-9EC2-533CF421A304}" dt="2023-07-20T06:32:30.263" v="95" actId="478"/>
          <ac:spMkLst>
            <pc:docMk/>
            <pc:sldMk cId="2638462548" sldId="324"/>
            <ac:spMk id="14" creationId="{F3FFD07A-4AC2-BF9A-058E-82EE9488C36C}"/>
          </ac:spMkLst>
        </pc:spChg>
        <pc:spChg chg="del">
          <ac:chgData name="이지운" userId="d5dfea2c-d399-4941-b35a-d6891388e25d" providerId="ADAL" clId="{9E7D40E0-A552-411E-9EC2-533CF421A304}" dt="2023-07-20T06:32:31.747" v="96" actId="478"/>
          <ac:spMkLst>
            <pc:docMk/>
            <pc:sldMk cId="2638462548" sldId="324"/>
            <ac:spMk id="15" creationId="{04F995D1-D056-918C-C942-2B8DF537B253}"/>
          </ac:spMkLst>
        </pc:spChg>
        <pc:picChg chg="del">
          <ac:chgData name="이지운" userId="d5dfea2c-d399-4941-b35a-d6891388e25d" providerId="ADAL" clId="{9E7D40E0-A552-411E-9EC2-533CF421A304}" dt="2023-07-20T06:32:26.953" v="93" actId="478"/>
          <ac:picMkLst>
            <pc:docMk/>
            <pc:sldMk cId="2638462548" sldId="324"/>
            <ac:picMk id="8" creationId="{B0EF2405-C283-6695-C84F-1D5CB2EA4B37}"/>
          </ac:picMkLst>
        </pc:picChg>
        <pc:picChg chg="del">
          <ac:chgData name="이지운" userId="d5dfea2c-d399-4941-b35a-d6891388e25d" providerId="ADAL" clId="{9E7D40E0-A552-411E-9EC2-533CF421A304}" dt="2023-07-20T06:32:28.447" v="94" actId="478"/>
          <ac:picMkLst>
            <pc:docMk/>
            <pc:sldMk cId="2638462548" sldId="324"/>
            <ac:picMk id="13" creationId="{22538959-997A-D0BB-65C3-97512CD438DA}"/>
          </ac:picMkLst>
        </pc:picChg>
        <pc:picChg chg="add mod">
          <ac:chgData name="이지운" userId="d5dfea2c-d399-4941-b35a-d6891388e25d" providerId="ADAL" clId="{9E7D40E0-A552-411E-9EC2-533CF421A304}" dt="2023-07-20T06:37:30.346" v="103" actId="1076"/>
          <ac:picMkLst>
            <pc:docMk/>
            <pc:sldMk cId="2638462548" sldId="324"/>
            <ac:picMk id="1026" creationId="{325AB43F-365A-181F-5D08-110E306ADBD3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39:43.984" v="128" actId="478"/>
        <pc:sldMkLst>
          <pc:docMk/>
          <pc:sldMk cId="1237031241" sldId="325"/>
        </pc:sldMkLst>
        <pc:picChg chg="del">
          <ac:chgData name="이지운" userId="d5dfea2c-d399-4941-b35a-d6891388e25d" providerId="ADAL" clId="{9E7D40E0-A552-411E-9EC2-533CF421A304}" dt="2023-07-20T06:37:34.367" v="105" actId="478"/>
          <ac:picMkLst>
            <pc:docMk/>
            <pc:sldMk cId="1237031241" sldId="325"/>
            <ac:picMk id="1026" creationId="{325AB43F-365A-181F-5D08-110E306ADBD3}"/>
          </ac:picMkLst>
        </pc:picChg>
        <pc:picChg chg="add del mod">
          <ac:chgData name="이지운" userId="d5dfea2c-d399-4941-b35a-d6891388e25d" providerId="ADAL" clId="{9E7D40E0-A552-411E-9EC2-533CF421A304}" dt="2023-07-20T06:39:43.984" v="128" actId="478"/>
          <ac:picMkLst>
            <pc:docMk/>
            <pc:sldMk cId="1237031241" sldId="325"/>
            <ac:picMk id="2050" creationId="{4C548210-3F1A-4CE0-DE7C-1504001477ED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38:02.086" v="113" actId="1076"/>
        <pc:sldMkLst>
          <pc:docMk/>
          <pc:sldMk cId="1652435679" sldId="326"/>
        </pc:sldMkLst>
        <pc:picChg chg="del">
          <ac:chgData name="이지운" userId="d5dfea2c-d399-4941-b35a-d6891388e25d" providerId="ADAL" clId="{9E7D40E0-A552-411E-9EC2-533CF421A304}" dt="2023-07-20T06:37:48.973" v="108" actId="478"/>
          <ac:picMkLst>
            <pc:docMk/>
            <pc:sldMk cId="1652435679" sldId="326"/>
            <ac:picMk id="1026" creationId="{325AB43F-365A-181F-5D08-110E306ADBD3}"/>
          </ac:picMkLst>
        </pc:picChg>
        <pc:picChg chg="add mod">
          <ac:chgData name="이지운" userId="d5dfea2c-d399-4941-b35a-d6891388e25d" providerId="ADAL" clId="{9E7D40E0-A552-411E-9EC2-533CF421A304}" dt="2023-07-20T06:38:02.086" v="113" actId="1076"/>
          <ac:picMkLst>
            <pc:docMk/>
            <pc:sldMk cId="1652435679" sldId="326"/>
            <ac:picMk id="3074" creationId="{8B5196DD-8025-7416-CDF1-2EBA970DAC20}"/>
          </ac:picMkLst>
        </pc:picChg>
      </pc:sldChg>
      <pc:sldChg chg="addSp delSp modSp add del ord">
        <pc:chgData name="이지운" userId="d5dfea2c-d399-4941-b35a-d6891388e25d" providerId="ADAL" clId="{9E7D40E0-A552-411E-9EC2-533CF421A304}" dt="2023-07-20T06:39:47.908" v="129" actId="47"/>
        <pc:sldMkLst>
          <pc:docMk/>
          <pc:sldMk cId="1257373501" sldId="327"/>
        </pc:sldMkLst>
        <pc:picChg chg="del">
          <ac:chgData name="이지운" userId="d5dfea2c-d399-4941-b35a-d6891388e25d" providerId="ADAL" clId="{9E7D40E0-A552-411E-9EC2-533CF421A304}" dt="2023-07-20T06:39:17.277" v="124" actId="478"/>
          <ac:picMkLst>
            <pc:docMk/>
            <pc:sldMk cId="1257373501" sldId="327"/>
            <ac:picMk id="1026" creationId="{325AB43F-365A-181F-5D08-110E306ADBD3}"/>
          </ac:picMkLst>
        </pc:picChg>
        <pc:picChg chg="add del mod">
          <ac:chgData name="이지운" userId="d5dfea2c-d399-4941-b35a-d6891388e25d" providerId="ADAL" clId="{9E7D40E0-A552-411E-9EC2-533CF421A304}" dt="2023-07-20T06:39:34.760" v="126" actId="478"/>
          <ac:picMkLst>
            <pc:docMk/>
            <pc:sldMk cId="1257373501" sldId="327"/>
            <ac:picMk id="4098" creationId="{4A47CE3F-25FC-AD72-A718-78EFADE47773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40:46.884" v="134" actId="1076"/>
        <pc:sldMkLst>
          <pc:docMk/>
          <pc:sldMk cId="1435403579" sldId="327"/>
        </pc:sldMkLst>
        <pc:picChg chg="del">
          <ac:chgData name="이지운" userId="d5dfea2c-d399-4941-b35a-d6891388e25d" providerId="ADAL" clId="{9E7D40E0-A552-411E-9EC2-533CF421A304}" dt="2023-07-20T06:39:54.931" v="131" actId="478"/>
          <ac:picMkLst>
            <pc:docMk/>
            <pc:sldMk cId="1435403579" sldId="327"/>
            <ac:picMk id="1026" creationId="{325AB43F-365A-181F-5D08-110E306ADBD3}"/>
          </ac:picMkLst>
        </pc:picChg>
        <pc:picChg chg="add mod">
          <ac:chgData name="이지운" userId="d5dfea2c-d399-4941-b35a-d6891388e25d" providerId="ADAL" clId="{9E7D40E0-A552-411E-9EC2-533CF421A304}" dt="2023-07-20T06:40:46.884" v="134" actId="1076"/>
          <ac:picMkLst>
            <pc:docMk/>
            <pc:sldMk cId="1435403579" sldId="327"/>
            <ac:picMk id="5122" creationId="{054E24B3-A142-DAF3-F20A-E9E5CDFF8E4D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42:35.269" v="139" actId="1076"/>
        <pc:sldMkLst>
          <pc:docMk/>
          <pc:sldMk cId="2459209907" sldId="328"/>
        </pc:sldMkLst>
        <pc:picChg chg="del">
          <ac:chgData name="이지운" userId="d5dfea2c-d399-4941-b35a-d6891388e25d" providerId="ADAL" clId="{9E7D40E0-A552-411E-9EC2-533CF421A304}" dt="2023-07-20T06:42:28.052" v="136" actId="478"/>
          <ac:picMkLst>
            <pc:docMk/>
            <pc:sldMk cId="2459209907" sldId="328"/>
            <ac:picMk id="2050" creationId="{4C548210-3F1A-4CE0-DE7C-1504001477ED}"/>
          </ac:picMkLst>
        </pc:picChg>
        <pc:picChg chg="add mod">
          <ac:chgData name="이지운" userId="d5dfea2c-d399-4941-b35a-d6891388e25d" providerId="ADAL" clId="{9E7D40E0-A552-411E-9EC2-533CF421A304}" dt="2023-07-20T06:42:35.269" v="139" actId="1076"/>
          <ac:picMkLst>
            <pc:docMk/>
            <pc:sldMk cId="2459209907" sldId="328"/>
            <ac:picMk id="6146" creationId="{4B529AF1-84CE-CC7C-C8B1-7FD56A25A078}"/>
          </ac:picMkLst>
        </pc:picChg>
      </pc:sldChg>
      <pc:sldChg chg="addSp delSp modSp add mod">
        <pc:chgData name="이지운" userId="d5dfea2c-d399-4941-b35a-d6891388e25d" providerId="ADAL" clId="{9E7D40E0-A552-411E-9EC2-533CF421A304}" dt="2023-07-20T06:44:03.511" v="156" actId="1076"/>
        <pc:sldMkLst>
          <pc:docMk/>
          <pc:sldMk cId="1186065722" sldId="329"/>
        </pc:sldMkLst>
        <pc:spChg chg="mod">
          <ac:chgData name="이지운" userId="d5dfea2c-d399-4941-b35a-d6891388e25d" providerId="ADAL" clId="{9E7D40E0-A552-411E-9EC2-533CF421A304}" dt="2023-07-20T06:43:11.553" v="153" actId="20577"/>
          <ac:spMkLst>
            <pc:docMk/>
            <pc:sldMk cId="1186065722" sldId="329"/>
            <ac:spMk id="4" creationId="{7897DD6C-896D-E5D0-70E2-68CAD0A281C3}"/>
          </ac:spMkLst>
        </pc:spChg>
        <pc:picChg chg="del">
          <ac:chgData name="이지운" userId="d5dfea2c-d399-4941-b35a-d6891388e25d" providerId="ADAL" clId="{9E7D40E0-A552-411E-9EC2-533CF421A304}" dt="2023-07-20T06:43:18.691" v="154" actId="478"/>
          <ac:picMkLst>
            <pc:docMk/>
            <pc:sldMk cId="1186065722" sldId="329"/>
            <ac:picMk id="6146" creationId="{4B529AF1-84CE-CC7C-C8B1-7FD56A25A078}"/>
          </ac:picMkLst>
        </pc:picChg>
        <pc:picChg chg="add mod">
          <ac:chgData name="이지운" userId="d5dfea2c-d399-4941-b35a-d6891388e25d" providerId="ADAL" clId="{9E7D40E0-A552-411E-9EC2-533CF421A304}" dt="2023-07-20T06:44:03.511" v="156" actId="1076"/>
          <ac:picMkLst>
            <pc:docMk/>
            <pc:sldMk cId="1186065722" sldId="329"/>
            <ac:picMk id="7170" creationId="{361269F3-699F-3DFD-498C-D51EA0ED66BF}"/>
          </ac:picMkLst>
        </pc:picChg>
      </pc:sldChg>
      <pc:sldChg chg="addSp modSp add mod">
        <pc:chgData name="이지운" userId="d5dfea2c-d399-4941-b35a-d6891388e25d" providerId="ADAL" clId="{9E7D40E0-A552-411E-9EC2-533CF421A304}" dt="2023-07-20T06:47:28.219" v="231" actId="20577"/>
        <pc:sldMkLst>
          <pc:docMk/>
          <pc:sldMk cId="1502136550" sldId="330"/>
        </pc:sldMkLst>
        <pc:spChg chg="add mod">
          <ac:chgData name="이지운" userId="d5dfea2c-d399-4941-b35a-d6891388e25d" providerId="ADAL" clId="{9E7D40E0-A552-411E-9EC2-533CF421A304}" dt="2023-07-20T06:47:19.019" v="221" actId="1036"/>
          <ac:spMkLst>
            <pc:docMk/>
            <pc:sldMk cId="1502136550" sldId="330"/>
            <ac:spMk id="8" creationId="{85080148-2CFC-7EDC-3FDC-65442718C86A}"/>
          </ac:spMkLst>
        </pc:spChg>
        <pc:spChg chg="add mod">
          <ac:chgData name="이지운" userId="d5dfea2c-d399-4941-b35a-d6891388e25d" providerId="ADAL" clId="{9E7D40E0-A552-411E-9EC2-533CF421A304}" dt="2023-07-20T06:47:28.219" v="231" actId="20577"/>
          <ac:spMkLst>
            <pc:docMk/>
            <pc:sldMk cId="1502136550" sldId="330"/>
            <ac:spMk id="10" creationId="{C15766DE-4D0B-7792-1D6A-FE9A8DA83FAD}"/>
          </ac:spMkLst>
        </pc:spChg>
        <pc:picChg chg="mod">
          <ac:chgData name="이지운" userId="d5dfea2c-d399-4941-b35a-d6891388e25d" providerId="ADAL" clId="{9E7D40E0-A552-411E-9EC2-533CF421A304}" dt="2023-07-20T06:45:15.396" v="176" actId="1035"/>
          <ac:picMkLst>
            <pc:docMk/>
            <pc:sldMk cId="1502136550" sldId="330"/>
            <ac:picMk id="7170" creationId="{361269F3-699F-3DFD-498C-D51EA0ED66BF}"/>
          </ac:picMkLst>
        </pc:picChg>
        <pc:picChg chg="add mod">
          <ac:chgData name="이지운" userId="d5dfea2c-d399-4941-b35a-d6891388e25d" providerId="ADAL" clId="{9E7D40E0-A552-411E-9EC2-533CF421A304}" dt="2023-07-20T06:46:41.295" v="183" actId="1076"/>
          <ac:picMkLst>
            <pc:docMk/>
            <pc:sldMk cId="1502136550" sldId="330"/>
            <ac:picMk id="8194" creationId="{A09F8917-2084-42C6-BA2C-48CCEF4BC404}"/>
          </ac:picMkLst>
        </pc:picChg>
        <pc:picChg chg="add mod">
          <ac:chgData name="이지운" userId="d5dfea2c-d399-4941-b35a-d6891388e25d" providerId="ADAL" clId="{9E7D40E0-A552-411E-9EC2-533CF421A304}" dt="2023-07-20T06:47:15.757" v="215" actId="14100"/>
          <ac:picMkLst>
            <pc:docMk/>
            <pc:sldMk cId="1502136550" sldId="330"/>
            <ac:picMk id="8196" creationId="{DDB2CEEE-9C69-3BB5-19C4-D81F07887341}"/>
          </ac:picMkLst>
        </pc:picChg>
      </pc:sldChg>
      <pc:sldChg chg="addSp delSp modSp add mod">
        <pc:chgData name="이지운" userId="d5dfea2c-d399-4941-b35a-d6891388e25d" providerId="ADAL" clId="{9E7D40E0-A552-411E-9EC2-533CF421A304}" dt="2023-07-20T06:54:46.595" v="536" actId="2711"/>
        <pc:sldMkLst>
          <pc:docMk/>
          <pc:sldMk cId="1669874379" sldId="331"/>
        </pc:sldMkLst>
        <pc:spChg chg="mod">
          <ac:chgData name="이지운" userId="d5dfea2c-d399-4941-b35a-d6891388e25d" providerId="ADAL" clId="{9E7D40E0-A552-411E-9EC2-533CF421A304}" dt="2023-07-20T06:51:28.425" v="274" actId="14100"/>
          <ac:spMkLst>
            <pc:docMk/>
            <pc:sldMk cId="1669874379" sldId="331"/>
            <ac:spMk id="4" creationId="{7897DD6C-896D-E5D0-70E2-68CAD0A281C3}"/>
          </ac:spMkLst>
        </pc:spChg>
        <pc:spChg chg="add mod">
          <ac:chgData name="이지운" userId="d5dfea2c-d399-4941-b35a-d6891388e25d" providerId="ADAL" clId="{9E7D40E0-A552-411E-9EC2-533CF421A304}" dt="2023-07-20T06:54:40.404" v="534" actId="2711"/>
          <ac:spMkLst>
            <pc:docMk/>
            <pc:sldMk cId="1669874379" sldId="331"/>
            <ac:spMk id="8" creationId="{748FAB41-54EC-0DCF-FAB8-677E0AF34144}"/>
          </ac:spMkLst>
        </pc:spChg>
        <pc:spChg chg="add mod">
          <ac:chgData name="이지운" userId="d5dfea2c-d399-4941-b35a-d6891388e25d" providerId="ADAL" clId="{9E7D40E0-A552-411E-9EC2-533CF421A304}" dt="2023-07-20T06:54:24.677" v="528" actId="2711"/>
          <ac:spMkLst>
            <pc:docMk/>
            <pc:sldMk cId="1669874379" sldId="331"/>
            <ac:spMk id="10" creationId="{440F7D1C-425B-6A02-0AC8-82C4A0430902}"/>
          </ac:spMkLst>
        </pc:spChg>
        <pc:spChg chg="add mod">
          <ac:chgData name="이지운" userId="d5dfea2c-d399-4941-b35a-d6891388e25d" providerId="ADAL" clId="{9E7D40E0-A552-411E-9EC2-533CF421A304}" dt="2023-07-20T06:54:46.595" v="536" actId="2711"/>
          <ac:spMkLst>
            <pc:docMk/>
            <pc:sldMk cId="1669874379" sldId="331"/>
            <ac:spMk id="11" creationId="{C4F85E88-F281-D6BC-F97C-4DFD10DB63C0}"/>
          </ac:spMkLst>
        </pc:spChg>
        <pc:spChg chg="add mod">
          <ac:chgData name="이지운" userId="d5dfea2c-d399-4941-b35a-d6891388e25d" providerId="ADAL" clId="{9E7D40E0-A552-411E-9EC2-533CF421A304}" dt="2023-07-20T06:54:18.221" v="526" actId="2711"/>
          <ac:spMkLst>
            <pc:docMk/>
            <pc:sldMk cId="1669874379" sldId="331"/>
            <ac:spMk id="12" creationId="{D2474CE1-6489-5F3A-B7BC-4925C747FDAC}"/>
          </ac:spMkLst>
        </pc:spChg>
        <pc:picChg chg="del">
          <ac:chgData name="이지운" userId="d5dfea2c-d399-4941-b35a-d6891388e25d" providerId="ADAL" clId="{9E7D40E0-A552-411E-9EC2-533CF421A304}" dt="2023-07-20T06:51:15.395" v="268" actId="478"/>
          <ac:picMkLst>
            <pc:docMk/>
            <pc:sldMk cId="1669874379" sldId="331"/>
            <ac:picMk id="1026" creationId="{325AB43F-365A-181F-5D08-110E306ADBD3}"/>
          </ac:picMkLst>
        </pc:picChg>
      </pc:sldChg>
      <pc:sldChg chg="add">
        <pc:chgData name="이지운" userId="d5dfea2c-d399-4941-b35a-d6891388e25d" providerId="ADAL" clId="{9E7D40E0-A552-411E-9EC2-533CF421A304}" dt="2023-07-20T07:01:08.908" v="786"/>
        <pc:sldMkLst>
          <pc:docMk/>
          <pc:sldMk cId="3502559507" sldId="332"/>
        </pc:sldMkLst>
      </pc:sldChg>
      <pc:sldChg chg="addSp delSp modSp add mod">
        <pc:chgData name="이지운" userId="d5dfea2c-d399-4941-b35a-d6891388e25d" providerId="ADAL" clId="{9E7D40E0-A552-411E-9EC2-533CF421A304}" dt="2023-07-20T07:02:19.931" v="810" actId="1076"/>
        <pc:sldMkLst>
          <pc:docMk/>
          <pc:sldMk cId="265960456" sldId="333"/>
        </pc:sldMkLst>
        <pc:spChg chg="add mod">
          <ac:chgData name="이지운" userId="d5dfea2c-d399-4941-b35a-d6891388e25d" providerId="ADAL" clId="{9E7D40E0-A552-411E-9EC2-533CF421A304}" dt="2023-07-20T07:02:19.931" v="810" actId="1076"/>
          <ac:spMkLst>
            <pc:docMk/>
            <pc:sldMk cId="265960456" sldId="333"/>
            <ac:spMk id="2" creationId="{A8D42298-5DFF-F980-E2B4-88011ED6BCA9}"/>
          </ac:spMkLst>
        </pc:spChg>
        <pc:spChg chg="mod">
          <ac:chgData name="이지운" userId="d5dfea2c-d399-4941-b35a-d6891388e25d" providerId="ADAL" clId="{9E7D40E0-A552-411E-9EC2-533CF421A304}" dt="2023-07-20T07:02:13.752" v="808" actId="1035"/>
          <ac:spMkLst>
            <pc:docMk/>
            <pc:sldMk cId="265960456" sldId="333"/>
            <ac:spMk id="13" creationId="{8C0F05F0-6F72-4EA7-E74D-7C8C9B092A43}"/>
          </ac:spMkLst>
        </pc:spChg>
        <pc:spChg chg="mod">
          <ac:chgData name="이지운" userId="d5dfea2c-d399-4941-b35a-d6891388e25d" providerId="ADAL" clId="{9E7D40E0-A552-411E-9EC2-533CF421A304}" dt="2023-07-20T07:02:13.752" v="808" actId="1035"/>
          <ac:spMkLst>
            <pc:docMk/>
            <pc:sldMk cId="265960456" sldId="333"/>
            <ac:spMk id="14" creationId="{874C4D55-6728-FF59-65EF-FADE1CFDE5B7}"/>
          </ac:spMkLst>
        </pc:spChg>
        <pc:spChg chg="del">
          <ac:chgData name="이지운" userId="d5dfea2c-d399-4941-b35a-d6891388e25d" providerId="ADAL" clId="{9E7D40E0-A552-411E-9EC2-533CF421A304}" dt="2023-07-20T07:02:09.978" v="788" actId="478"/>
          <ac:spMkLst>
            <pc:docMk/>
            <pc:sldMk cId="265960456" sldId="333"/>
            <ac:spMk id="15" creationId="{8CB6504C-F870-D0B4-E219-446AD41DAEB9}"/>
          </ac:spMkLst>
        </pc:spChg>
      </pc:sldChg>
    </pc:docChg>
  </pc:docChgLst>
  <pc:docChgLst>
    <pc:chgData name="이지운" userId="d5dfea2c-d399-4941-b35a-d6891388e25d" providerId="ADAL" clId="{B004CE09-637C-DB4C-B4E5-73D6B450A23E}"/>
    <pc:docChg chg="custSel modSld">
      <pc:chgData name="이지운" userId="d5dfea2c-d399-4941-b35a-d6891388e25d" providerId="ADAL" clId="{B004CE09-637C-DB4C-B4E5-73D6B450A23E}" dt="2023-08-03T08:05:01.010" v="1" actId="7634"/>
      <pc:docMkLst>
        <pc:docMk/>
      </pc:docMkLst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3579653995" sldId="366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3579653995" sldId="366"/>
            <ac:inkMk id="3" creationId="{86BFF0C8-4887-E74D-8A86-AAA1ADCB6477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3067740662" sldId="367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3067740662" sldId="367"/>
            <ac:inkMk id="8" creationId="{11F8D27A-2690-61DB-9021-4289DBFDBB85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1059140020" sldId="368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1059140020" sldId="368"/>
            <ac:inkMk id="3" creationId="{624089BE-7A3B-F521-26F9-22734B47B7A2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981128945" sldId="369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981128945" sldId="369"/>
            <ac:inkMk id="10" creationId="{A4BE8BC1-CEE1-4857-A816-AE5C4029FD70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3639926660" sldId="370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3639926660" sldId="370"/>
            <ac:inkMk id="3" creationId="{6B11AACA-BDC1-0F18-1231-DA87A5F6F7AD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3666405495" sldId="371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3666405495" sldId="371"/>
            <ac:inkMk id="3" creationId="{B5BDA745-F2BF-6073-D3DA-0C1AE01BBF19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2740181812" sldId="372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2740181812" sldId="372"/>
            <ac:inkMk id="3" creationId="{A2ADDAAE-EEF0-F862-BB91-825404CAF769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1488579415" sldId="373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1488579415" sldId="373"/>
            <ac:inkMk id="3" creationId="{F5875710-A832-EB1D-77B1-16730FC93645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1127630140" sldId="374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1127630140" sldId="374"/>
            <ac:inkMk id="8" creationId="{15373349-BAF4-CA75-864D-5890A66ACFEB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3029931980" sldId="375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3029931980" sldId="375"/>
            <ac:inkMk id="10" creationId="{B7E8796C-8688-12E4-CC63-6807E9C49753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617733102" sldId="376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617733102" sldId="376"/>
            <ac:inkMk id="11" creationId="{DE723EF4-79D4-A379-F518-E6753FBA8DA7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1170871898" sldId="377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1170871898" sldId="377"/>
            <ac:inkMk id="3" creationId="{BD1C5672-4470-5325-3FC0-1C3FC69E2601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1296167584" sldId="378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1296167584" sldId="378"/>
            <ac:inkMk id="3" creationId="{140F8314-17D5-93EB-D8E0-C87A3D86218D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286693306" sldId="379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286693306" sldId="379"/>
            <ac:inkMk id="13" creationId="{474C03E6-E440-12A4-CDD6-1222FE9B7AAF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118231513" sldId="380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118231513" sldId="380"/>
            <ac:inkMk id="3" creationId="{91D02132-99B2-0ECE-6D45-A42FEDBB237E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3718300279" sldId="382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3718300279" sldId="382"/>
            <ac:inkMk id="3" creationId="{1C8E9BA9-859B-EDBA-0117-4851F81C5D8C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2247993936" sldId="384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2247993936" sldId="384"/>
            <ac:inkMk id="8" creationId="{4D274407-9DB8-4B41-3664-78692681D6DC}"/>
          </ac:inkMkLst>
        </pc:inkChg>
      </pc:sldChg>
      <pc:sldChg chg="addSp">
        <pc:chgData name="이지운" userId="d5dfea2c-d399-4941-b35a-d6891388e25d" providerId="ADAL" clId="{B004CE09-637C-DB4C-B4E5-73D6B450A23E}" dt="2023-08-03T07:59:06.705" v="0" actId="7634"/>
        <pc:sldMkLst>
          <pc:docMk/>
          <pc:sldMk cId="3186382558" sldId="385"/>
        </pc:sldMkLst>
        <pc:inkChg chg="add">
          <ac:chgData name="이지운" userId="d5dfea2c-d399-4941-b35a-d6891388e25d" providerId="ADAL" clId="{B004CE09-637C-DB4C-B4E5-73D6B450A23E}" dt="2023-08-03T07:59:06.705" v="0" actId="7634"/>
          <ac:inkMkLst>
            <pc:docMk/>
            <pc:sldMk cId="3186382558" sldId="385"/>
            <ac:inkMk id="3" creationId="{429A0F22-4A8A-4563-4E3E-136DEFAB9CCA}"/>
          </ac:inkMkLst>
        </pc:inkChg>
      </pc:sldChg>
      <pc:sldChg chg="addSp">
        <pc:chgData name="이지운" userId="d5dfea2c-d399-4941-b35a-d6891388e25d" providerId="ADAL" clId="{B004CE09-637C-DB4C-B4E5-73D6B450A23E}" dt="2023-08-03T08:05:01.010" v="1" actId="7634"/>
        <pc:sldMkLst>
          <pc:docMk/>
          <pc:sldMk cId="1989596787" sldId="389"/>
        </pc:sldMkLst>
        <pc:inkChg chg="add">
          <ac:chgData name="이지운" userId="d5dfea2c-d399-4941-b35a-d6891388e25d" providerId="ADAL" clId="{B004CE09-637C-DB4C-B4E5-73D6B450A23E}" dt="2023-08-03T08:05:01.010" v="1" actId="7634"/>
          <ac:inkMkLst>
            <pc:docMk/>
            <pc:sldMk cId="1989596787" sldId="389"/>
            <ac:inkMk id="3" creationId="{0050778A-1068-9676-C6C8-2770AC2800B7}"/>
          </ac:inkMkLst>
        </pc:inkChg>
      </pc:sldChg>
      <pc:sldChg chg="addSp">
        <pc:chgData name="이지운" userId="d5dfea2c-d399-4941-b35a-d6891388e25d" providerId="ADAL" clId="{B004CE09-637C-DB4C-B4E5-73D6B450A23E}" dt="2023-08-03T08:05:01.010" v="1" actId="7634"/>
        <pc:sldMkLst>
          <pc:docMk/>
          <pc:sldMk cId="1004273701" sldId="390"/>
        </pc:sldMkLst>
        <pc:inkChg chg="add">
          <ac:chgData name="이지운" userId="d5dfea2c-d399-4941-b35a-d6891388e25d" providerId="ADAL" clId="{B004CE09-637C-DB4C-B4E5-73D6B450A23E}" dt="2023-08-03T08:05:01.010" v="1" actId="7634"/>
          <ac:inkMkLst>
            <pc:docMk/>
            <pc:sldMk cId="1004273701" sldId="390"/>
            <ac:inkMk id="3" creationId="{4E385468-2D6F-17F2-AEED-C8A9E1BCD2C1}"/>
          </ac:inkMkLst>
        </pc:inkChg>
      </pc:sldChg>
    </pc:docChg>
  </pc:docChgLst>
  <pc:docChgLst>
    <pc:chgData name="이지운" userId="d5dfea2c-d399-4941-b35a-d6891388e25d" providerId="ADAL" clId="{96B5CF96-4C85-4ED5-81AE-71E63DB1E4CD}"/>
    <pc:docChg chg="undo custSel addSld delSld modSld sldOrd">
      <pc:chgData name="이지운" userId="d5dfea2c-d399-4941-b35a-d6891388e25d" providerId="ADAL" clId="{96B5CF96-4C85-4ED5-81AE-71E63DB1E4CD}" dt="2023-01-12T09:03:52.061" v="3046" actId="47"/>
      <pc:docMkLst>
        <pc:docMk/>
      </pc:docMkLst>
      <pc:sldChg chg="addSp modSp mod">
        <pc:chgData name="이지운" userId="d5dfea2c-d399-4941-b35a-d6891388e25d" providerId="ADAL" clId="{96B5CF96-4C85-4ED5-81AE-71E63DB1E4CD}" dt="2023-01-10T08:58:38.057" v="2371"/>
        <pc:sldMkLst>
          <pc:docMk/>
          <pc:sldMk cId="1529420644" sldId="256"/>
        </pc:sldMkLst>
        <pc:cxnChg chg="add mod modVis">
          <ac:chgData name="이지운" userId="d5dfea2c-d399-4941-b35a-d6891388e25d" providerId="ADAL" clId="{96B5CF96-4C85-4ED5-81AE-71E63DB1E4CD}" dt="2023-01-10T08:58:38.057" v="2371"/>
          <ac:cxnSpMkLst>
            <pc:docMk/>
            <pc:sldMk cId="1529420644" sldId="256"/>
            <ac:cxnSpMk id="2" creationId="{EAEC2394-06A1-C472-712E-8BE3DDCD82E8}"/>
          </ac:cxnSpMkLst>
        </pc:cxnChg>
      </pc:sldChg>
      <pc:sldChg chg="addSp modSp del mod">
        <pc:chgData name="이지운" userId="d5dfea2c-d399-4941-b35a-d6891388e25d" providerId="ADAL" clId="{96B5CF96-4C85-4ED5-81AE-71E63DB1E4CD}" dt="2023-01-12T09:03:52.061" v="3046" actId="47"/>
        <pc:sldMkLst>
          <pc:docMk/>
          <pc:sldMk cId="557069396" sldId="257"/>
        </pc:sldMkLst>
        <pc:cxnChg chg="add mod modVis">
          <ac:chgData name="이지운" userId="d5dfea2c-d399-4941-b35a-d6891388e25d" providerId="ADAL" clId="{96B5CF96-4C85-4ED5-81AE-71E63DB1E4CD}" dt="2023-01-10T08:58:40.435" v="3036"/>
          <ac:cxnSpMkLst>
            <pc:docMk/>
            <pc:sldMk cId="557069396" sldId="257"/>
            <ac:cxnSpMk id="2" creationId="{EFB24CF4-B896-D123-18B5-2DB4950A744B}"/>
          </ac:cxnSpMkLst>
        </pc:cxnChg>
      </pc:sldChg>
      <pc:sldChg chg="addSp delSp modSp mod modNotesTx">
        <pc:chgData name="이지운" userId="d5dfea2c-d399-4941-b35a-d6891388e25d" providerId="ADAL" clId="{96B5CF96-4C85-4ED5-81AE-71E63DB1E4CD}" dt="2023-01-10T08:58:38.201" v="2485"/>
        <pc:sldMkLst>
          <pc:docMk/>
          <pc:sldMk cId="2298061173" sldId="274"/>
        </pc:sldMkLst>
        <pc:spChg chg="add mod">
          <ac:chgData name="이지운" userId="d5dfea2c-d399-4941-b35a-d6891388e25d" providerId="ADAL" clId="{96B5CF96-4C85-4ED5-81AE-71E63DB1E4CD}" dt="2023-01-10T08:53:24.201" v="2241" actId="20577"/>
          <ac:spMkLst>
            <pc:docMk/>
            <pc:sldMk cId="2298061173" sldId="274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7:49:43.306" v="361" actId="20577"/>
          <ac:spMkLst>
            <pc:docMk/>
            <pc:sldMk cId="2298061173" sldId="274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7:37:51.226" v="248" actId="20577"/>
          <ac:spMkLst>
            <pc:docMk/>
            <pc:sldMk cId="2298061173" sldId="274"/>
            <ac:spMk id="9" creationId="{C1499F97-FBE4-410F-807B-6BA8520AA736}"/>
          </ac:spMkLst>
        </pc:spChg>
        <pc:picChg chg="del">
          <ac:chgData name="이지운" userId="d5dfea2c-d399-4941-b35a-d6891388e25d" providerId="ADAL" clId="{96B5CF96-4C85-4ED5-81AE-71E63DB1E4CD}" dt="2023-01-10T07:37:52.890" v="249" actId="478"/>
          <ac:picMkLst>
            <pc:docMk/>
            <pc:sldMk cId="2298061173" sldId="274"/>
            <ac:picMk id="1026" creationId="{F30D49E6-1F35-4568-9890-83AD0E7A77EA}"/>
          </ac:picMkLst>
        </pc:picChg>
        <pc:picChg chg="add mod">
          <ac:chgData name="이지운" userId="d5dfea2c-d399-4941-b35a-d6891388e25d" providerId="ADAL" clId="{96B5CF96-4C85-4ED5-81AE-71E63DB1E4CD}" dt="2023-01-10T07:47:58.597" v="303" actId="1076"/>
          <ac:picMkLst>
            <pc:docMk/>
            <pc:sldMk cId="2298061173" sldId="274"/>
            <ac:picMk id="2050" creationId="{61A5AA3C-7557-3971-D886-90EEF64EEF05}"/>
          </ac:picMkLst>
        </pc:picChg>
        <pc:picChg chg="add mod">
          <ac:chgData name="이지운" userId="d5dfea2c-d399-4941-b35a-d6891388e25d" providerId="ADAL" clId="{96B5CF96-4C85-4ED5-81AE-71E63DB1E4CD}" dt="2023-01-10T07:48:02.989" v="306" actId="1076"/>
          <ac:picMkLst>
            <pc:docMk/>
            <pc:sldMk cId="2298061173" sldId="274"/>
            <ac:picMk id="2052" creationId="{B31A5887-9100-08D8-AA37-F6E36679C7CF}"/>
          </ac:picMkLst>
        </pc:picChg>
        <pc:picChg chg="add mod">
          <ac:chgData name="이지운" userId="d5dfea2c-d399-4941-b35a-d6891388e25d" providerId="ADAL" clId="{96B5CF96-4C85-4ED5-81AE-71E63DB1E4CD}" dt="2023-01-10T07:46:09.389" v="297" actId="1076"/>
          <ac:picMkLst>
            <pc:docMk/>
            <pc:sldMk cId="2298061173" sldId="274"/>
            <ac:picMk id="2054" creationId="{2AD6F184-2277-BE2F-935C-7718F54AC58B}"/>
          </ac:picMkLst>
        </pc:picChg>
        <pc:picChg chg="add mod">
          <ac:chgData name="이지운" userId="d5dfea2c-d399-4941-b35a-d6891388e25d" providerId="ADAL" clId="{96B5CF96-4C85-4ED5-81AE-71E63DB1E4CD}" dt="2023-01-10T07:47:55.492" v="302" actId="1076"/>
          <ac:picMkLst>
            <pc:docMk/>
            <pc:sldMk cId="2298061173" sldId="274"/>
            <ac:picMk id="2056" creationId="{B0465BC4-FAE5-3C5C-B570-B89A0C3EE01B}"/>
          </ac:picMkLst>
        </pc:picChg>
        <pc:cxnChg chg="add mod modVis">
          <ac:chgData name="이지운" userId="d5dfea2c-d399-4941-b35a-d6891388e25d" providerId="ADAL" clId="{96B5CF96-4C85-4ED5-81AE-71E63DB1E4CD}" dt="2023-01-10T08:58:38.201" v="2485"/>
          <ac:cxnSpMkLst>
            <pc:docMk/>
            <pc:sldMk cId="2298061173" sldId="274"/>
            <ac:cxnSpMk id="2" creationId="{A9AD4481-8333-D76A-522D-F1A51CC49C7A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097" v="2390"/>
        <pc:sldMkLst>
          <pc:docMk/>
          <pc:sldMk cId="3340838167" sldId="286"/>
        </pc:sldMkLst>
        <pc:spChg chg="mod">
          <ac:chgData name="이지운" userId="d5dfea2c-d399-4941-b35a-d6891388e25d" providerId="ADAL" clId="{96B5CF96-4C85-4ED5-81AE-71E63DB1E4CD}" dt="2023-01-10T08:55:50.908" v="2307" actId="20577"/>
          <ac:spMkLst>
            <pc:docMk/>
            <pc:sldMk cId="3340838167" sldId="286"/>
            <ac:spMk id="3" creationId="{9C23BF4C-16FB-0C0C-DE7B-11FD181A98BA}"/>
          </ac:spMkLst>
        </pc:spChg>
        <pc:cxnChg chg="add mod modVis">
          <ac:chgData name="이지운" userId="d5dfea2c-d399-4941-b35a-d6891388e25d" providerId="ADAL" clId="{96B5CF96-4C85-4ED5-81AE-71E63DB1E4CD}" dt="2023-01-10T08:58:38.097" v="2390"/>
          <ac:cxnSpMkLst>
            <pc:docMk/>
            <pc:sldMk cId="3340838167" sldId="286"/>
            <ac:cxnSpMk id="2" creationId="{FF7C7585-843A-981A-EC73-50DE97BFF0A4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40.413" v="3017"/>
        <pc:sldMkLst>
          <pc:docMk/>
          <pc:sldMk cId="1510290639" sldId="288"/>
        </pc:sldMkLst>
        <pc:cxnChg chg="add mod modVis">
          <ac:chgData name="이지운" userId="d5dfea2c-d399-4941-b35a-d6891388e25d" providerId="ADAL" clId="{96B5CF96-4C85-4ED5-81AE-71E63DB1E4CD}" dt="2023-01-10T08:58:40.413" v="3017"/>
          <ac:cxnSpMkLst>
            <pc:docMk/>
            <pc:sldMk cId="1510290639" sldId="288"/>
            <ac:cxnSpMk id="4" creationId="{FF50B6A7-268B-A737-7B29-40656E45D576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716" v="2770"/>
        <pc:sldMkLst>
          <pc:docMk/>
          <pc:sldMk cId="3594641322" sldId="289"/>
        </pc:sldMkLst>
        <pc:spChg chg="mod">
          <ac:chgData name="이지운" userId="d5dfea2c-d399-4941-b35a-d6891388e25d" providerId="ADAL" clId="{96B5CF96-4C85-4ED5-81AE-71E63DB1E4CD}" dt="2023-01-10T08:57:17.040" v="2320"/>
          <ac:spMkLst>
            <pc:docMk/>
            <pc:sldMk cId="3594641322" sldId="289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716" v="2770"/>
          <ac:cxnSpMkLst>
            <pc:docMk/>
            <pc:sldMk cId="3594641322" sldId="289"/>
            <ac:cxnSpMk id="3" creationId="{C9EC88A1-9846-1C24-8A8B-1BC5011C8CC5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768" v="2789"/>
        <pc:sldMkLst>
          <pc:docMk/>
          <pc:sldMk cId="3277944198" sldId="290"/>
        </pc:sldMkLst>
        <pc:spChg chg="mod">
          <ac:chgData name="이지운" userId="d5dfea2c-d399-4941-b35a-d6891388e25d" providerId="ADAL" clId="{96B5CF96-4C85-4ED5-81AE-71E63DB1E4CD}" dt="2023-01-10T08:57:18.939" v="2321"/>
          <ac:spMkLst>
            <pc:docMk/>
            <pc:sldMk cId="3277944198" sldId="290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768" v="2789"/>
          <ac:cxnSpMkLst>
            <pc:docMk/>
            <pc:sldMk cId="3277944198" sldId="290"/>
            <ac:cxnSpMk id="4" creationId="{B7DCBA6B-3ED2-9BCF-FA37-D65219B18C85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818" v="2808"/>
        <pc:sldMkLst>
          <pc:docMk/>
          <pc:sldMk cId="2935322443" sldId="292"/>
        </pc:sldMkLst>
        <pc:spChg chg="mod">
          <ac:chgData name="이지운" userId="d5dfea2c-d399-4941-b35a-d6891388e25d" providerId="ADAL" clId="{96B5CF96-4C85-4ED5-81AE-71E63DB1E4CD}" dt="2023-01-10T08:57:23.588" v="2322"/>
          <ac:spMkLst>
            <pc:docMk/>
            <pc:sldMk cId="2935322443" sldId="292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818" v="2808"/>
          <ac:cxnSpMkLst>
            <pc:docMk/>
            <pc:sldMk cId="2935322443" sldId="292"/>
            <ac:cxnSpMk id="3" creationId="{9039534A-3095-CBF3-EF43-E15A29E2577E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867" v="2827"/>
        <pc:sldMkLst>
          <pc:docMk/>
          <pc:sldMk cId="251469272" sldId="293"/>
        </pc:sldMkLst>
        <pc:spChg chg="mod">
          <ac:chgData name="이지운" userId="d5dfea2c-d399-4941-b35a-d6891388e25d" providerId="ADAL" clId="{96B5CF96-4C85-4ED5-81AE-71E63DB1E4CD}" dt="2023-01-10T08:57:25.155" v="2323"/>
          <ac:spMkLst>
            <pc:docMk/>
            <pc:sldMk cId="251469272" sldId="293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867" v="2827"/>
          <ac:cxnSpMkLst>
            <pc:docMk/>
            <pc:sldMk cId="251469272" sldId="293"/>
            <ac:cxnSpMk id="3" creationId="{B2937C6C-2C72-9D5C-C7C2-8B8AE83C5751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904" v="2846"/>
        <pc:sldMkLst>
          <pc:docMk/>
          <pc:sldMk cId="836521184" sldId="294"/>
        </pc:sldMkLst>
        <pc:spChg chg="mod">
          <ac:chgData name="이지운" userId="d5dfea2c-d399-4941-b35a-d6891388e25d" providerId="ADAL" clId="{96B5CF96-4C85-4ED5-81AE-71E63DB1E4CD}" dt="2023-01-10T08:57:27.923" v="2324"/>
          <ac:spMkLst>
            <pc:docMk/>
            <pc:sldMk cId="836521184" sldId="294"/>
            <ac:spMk id="13" creationId="{554986A5-23D3-B1E2-156E-1E7A1F0331CC}"/>
          </ac:spMkLst>
        </pc:spChg>
        <pc:spChg chg="mod">
          <ac:chgData name="이지운" userId="d5dfea2c-d399-4941-b35a-d6891388e25d" providerId="ADAL" clId="{96B5CF96-4C85-4ED5-81AE-71E63DB1E4CD}" dt="2023-01-10T08:57:30.120" v="2326" actId="20577"/>
          <ac:spMkLst>
            <pc:docMk/>
            <pc:sldMk cId="836521184" sldId="294"/>
            <ac:spMk id="18" creationId="{9AC8D77D-37E7-7746-7668-41DD48B987BC}"/>
          </ac:spMkLst>
        </pc:spChg>
        <pc:cxnChg chg="add mod modVis">
          <ac:chgData name="이지운" userId="d5dfea2c-d399-4941-b35a-d6891388e25d" providerId="ADAL" clId="{96B5CF96-4C85-4ED5-81AE-71E63DB1E4CD}" dt="2023-01-10T08:58:38.904" v="2846"/>
          <ac:cxnSpMkLst>
            <pc:docMk/>
            <pc:sldMk cId="836521184" sldId="294"/>
            <ac:cxnSpMk id="3" creationId="{8B0D0BEF-40FC-0EC4-C215-7E6DB47DDAD3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982" v="2865"/>
        <pc:sldMkLst>
          <pc:docMk/>
          <pc:sldMk cId="1050769622" sldId="295"/>
        </pc:sldMkLst>
        <pc:spChg chg="mod">
          <ac:chgData name="이지운" userId="d5dfea2c-d399-4941-b35a-d6891388e25d" providerId="ADAL" clId="{96B5CF96-4C85-4ED5-81AE-71E63DB1E4CD}" dt="2023-01-10T08:57:34.096" v="2328" actId="20577"/>
          <ac:spMkLst>
            <pc:docMk/>
            <pc:sldMk cId="1050769622" sldId="295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982" v="2865"/>
          <ac:cxnSpMkLst>
            <pc:docMk/>
            <pc:sldMk cId="1050769622" sldId="295"/>
            <ac:cxnSpMk id="4" creationId="{1625B29F-7A16-3701-275D-C35CBF97975B}"/>
          </ac:cxnSpMkLst>
        </pc:cxnChg>
      </pc:sldChg>
      <pc:sldChg chg="addSp modSp mod">
        <pc:chgData name="이지운" userId="d5dfea2c-d399-4941-b35a-d6891388e25d" providerId="ADAL" clId="{96B5CF96-4C85-4ED5-81AE-71E63DB1E4CD}" dt="2023-01-12T09:03:27.250" v="3045"/>
        <pc:sldMkLst>
          <pc:docMk/>
          <pc:sldMk cId="2675660173" sldId="296"/>
        </pc:sldMkLst>
        <pc:spChg chg="mod">
          <ac:chgData name="이지운" userId="d5dfea2c-d399-4941-b35a-d6891388e25d" providerId="ADAL" clId="{96B5CF96-4C85-4ED5-81AE-71E63DB1E4CD}" dt="2023-01-12T09:03:24.916" v="3044" actId="114"/>
          <ac:spMkLst>
            <pc:docMk/>
            <pc:sldMk cId="2675660173" sldId="296"/>
            <ac:spMk id="4" creationId="{6B91A01E-3BB6-E2D0-10E8-16225EE01CCB}"/>
          </ac:spMkLst>
        </pc:spChg>
        <pc:spChg chg="add mod">
          <ac:chgData name="이지운" userId="d5dfea2c-d399-4941-b35a-d6891388e25d" providerId="ADAL" clId="{96B5CF96-4C85-4ED5-81AE-71E63DB1E4CD}" dt="2023-01-12T09:03:27.250" v="3045"/>
          <ac:spMkLst>
            <pc:docMk/>
            <pc:sldMk cId="2675660173" sldId="296"/>
            <ac:spMk id="11" creationId="{F6597BD9-9EA7-C8D7-819D-C772E4F6213B}"/>
          </ac:spMkLst>
        </pc:spChg>
        <pc:spChg chg="mod">
          <ac:chgData name="이지운" userId="d5dfea2c-d399-4941-b35a-d6891388e25d" providerId="ADAL" clId="{96B5CF96-4C85-4ED5-81AE-71E63DB1E4CD}" dt="2023-01-10T08:57:37.600" v="2330" actId="20577"/>
          <ac:spMkLst>
            <pc:docMk/>
            <pc:sldMk cId="2675660173" sldId="296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037" v="2884"/>
          <ac:cxnSpMkLst>
            <pc:docMk/>
            <pc:sldMk cId="2675660173" sldId="296"/>
            <ac:cxnSpMk id="8" creationId="{CA417F05-E3C9-8803-0B76-7EC7BE4A6A62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115" v="2903"/>
        <pc:sldMkLst>
          <pc:docMk/>
          <pc:sldMk cId="2528416968" sldId="297"/>
        </pc:sldMkLst>
        <pc:spChg chg="mod">
          <ac:chgData name="이지운" userId="d5dfea2c-d399-4941-b35a-d6891388e25d" providerId="ADAL" clId="{96B5CF96-4C85-4ED5-81AE-71E63DB1E4CD}" dt="2023-01-09T12:37:39.233" v="83" actId="20577"/>
          <ac:spMkLst>
            <pc:docMk/>
            <pc:sldMk cId="2528416968" sldId="297"/>
            <ac:spMk id="2" creationId="{A52BFE83-1D63-4A91-9B98-CF9AC303855C}"/>
          </ac:spMkLst>
        </pc:spChg>
        <pc:spChg chg="mod">
          <ac:chgData name="이지운" userId="d5dfea2c-d399-4941-b35a-d6891388e25d" providerId="ADAL" clId="{96B5CF96-4C85-4ED5-81AE-71E63DB1E4CD}" dt="2023-01-09T13:40:48.704" v="228" actId="1076"/>
          <ac:spMkLst>
            <pc:docMk/>
            <pc:sldMk cId="2528416968" sldId="297"/>
            <ac:spMk id="4" creationId="{6B91A01E-3BB6-E2D0-10E8-16225EE01CCB}"/>
          </ac:spMkLst>
        </pc:spChg>
        <pc:spChg chg="add mod">
          <ac:chgData name="이지운" userId="d5dfea2c-d399-4941-b35a-d6891388e25d" providerId="ADAL" clId="{96B5CF96-4C85-4ED5-81AE-71E63DB1E4CD}" dt="2023-01-09T12:36:26.969" v="66"/>
          <ac:spMkLst>
            <pc:docMk/>
            <pc:sldMk cId="2528416968" sldId="297"/>
            <ac:spMk id="8" creationId="{63DD9144-810D-5215-75C2-72D7EB0AC4D5}"/>
          </ac:spMkLst>
        </pc:spChg>
        <pc:spChg chg="mod">
          <ac:chgData name="이지운" userId="d5dfea2c-d399-4941-b35a-d6891388e25d" providerId="ADAL" clId="{96B5CF96-4C85-4ED5-81AE-71E63DB1E4CD}" dt="2023-01-10T08:57:42.869" v="2334" actId="14100"/>
          <ac:spMkLst>
            <pc:docMk/>
            <pc:sldMk cId="2528416968" sldId="297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115" v="2903"/>
          <ac:cxnSpMkLst>
            <pc:docMk/>
            <pc:sldMk cId="2528416968" sldId="297"/>
            <ac:cxnSpMk id="10" creationId="{BDEA482E-1207-93FB-7CE1-5A22D40F15BA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242" v="2922"/>
        <pc:sldMkLst>
          <pc:docMk/>
          <pc:sldMk cId="3150823897" sldId="298"/>
        </pc:sldMkLst>
        <pc:spChg chg="mod">
          <ac:chgData name="이지운" userId="d5dfea2c-d399-4941-b35a-d6891388e25d" providerId="ADAL" clId="{96B5CF96-4C85-4ED5-81AE-71E63DB1E4CD}" dt="2023-01-09T12:37:41.662" v="84"/>
          <ac:spMkLst>
            <pc:docMk/>
            <pc:sldMk cId="3150823897" sldId="298"/>
            <ac:spMk id="2" creationId="{A52BFE83-1D63-4A91-9B98-CF9AC303855C}"/>
          </ac:spMkLst>
        </pc:spChg>
        <pc:spChg chg="mod">
          <ac:chgData name="이지운" userId="d5dfea2c-d399-4941-b35a-d6891388e25d" providerId="ADAL" clId="{96B5CF96-4C85-4ED5-81AE-71E63DB1E4CD}" dt="2023-01-09T13:40:26.703" v="225" actId="1076"/>
          <ac:spMkLst>
            <pc:docMk/>
            <pc:sldMk cId="3150823897" sldId="298"/>
            <ac:spMk id="4" creationId="{6B91A01E-3BB6-E2D0-10E8-16225EE01CCB}"/>
          </ac:spMkLst>
        </pc:spChg>
        <pc:spChg chg="mod">
          <ac:chgData name="이지운" userId="d5dfea2c-d399-4941-b35a-d6891388e25d" providerId="ADAL" clId="{96B5CF96-4C85-4ED5-81AE-71E63DB1E4CD}" dt="2023-01-09T12:24:29.877" v="6" actId="20577"/>
          <ac:spMkLst>
            <pc:docMk/>
            <pc:sldMk cId="3150823897" sldId="298"/>
            <ac:spMk id="10" creationId="{8046A64B-1C1F-7E3A-17BE-1CD8783E698F}"/>
          </ac:spMkLst>
        </pc:spChg>
        <pc:spChg chg="add mod">
          <ac:chgData name="이지운" userId="d5dfea2c-d399-4941-b35a-d6891388e25d" providerId="ADAL" clId="{96B5CF96-4C85-4ED5-81AE-71E63DB1E4CD}" dt="2023-01-09T12:36:22.849" v="65"/>
          <ac:spMkLst>
            <pc:docMk/>
            <pc:sldMk cId="3150823897" sldId="298"/>
            <ac:spMk id="11" creationId="{CD181C5C-9EA0-998A-584D-FDC12C7DC092}"/>
          </ac:spMkLst>
        </pc:spChg>
        <pc:spChg chg="mod">
          <ac:chgData name="이지운" userId="d5dfea2c-d399-4941-b35a-d6891388e25d" providerId="ADAL" clId="{96B5CF96-4C85-4ED5-81AE-71E63DB1E4CD}" dt="2023-01-10T08:57:51.014" v="2340" actId="14100"/>
          <ac:spMkLst>
            <pc:docMk/>
            <pc:sldMk cId="3150823897" sldId="298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242" v="2922"/>
          <ac:cxnSpMkLst>
            <pc:docMk/>
            <pc:sldMk cId="3150823897" sldId="298"/>
            <ac:cxnSpMk id="8" creationId="{F401840D-C71F-38AB-8F69-CD373FC83170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376" v="2941"/>
        <pc:sldMkLst>
          <pc:docMk/>
          <pc:sldMk cId="3492140477" sldId="299"/>
        </pc:sldMkLst>
        <pc:spChg chg="mod">
          <ac:chgData name="이지운" userId="d5dfea2c-d399-4941-b35a-d6891388e25d" providerId="ADAL" clId="{96B5CF96-4C85-4ED5-81AE-71E63DB1E4CD}" dt="2023-01-09T12:37:43.288" v="85"/>
          <ac:spMkLst>
            <pc:docMk/>
            <pc:sldMk cId="3492140477" sldId="299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09T12:36:21.369" v="64"/>
          <ac:spMkLst>
            <pc:docMk/>
            <pc:sldMk cId="3492140477" sldId="299"/>
            <ac:spMk id="8" creationId="{BE95662F-CEB4-FE5C-4D8E-220D2C69FADB}"/>
          </ac:spMkLst>
        </pc:spChg>
        <pc:spChg chg="mod">
          <ac:chgData name="이지운" userId="d5dfea2c-d399-4941-b35a-d6891388e25d" providerId="ADAL" clId="{96B5CF96-4C85-4ED5-81AE-71E63DB1E4CD}" dt="2023-01-09T13:39:07.703" v="214" actId="1035"/>
          <ac:spMkLst>
            <pc:docMk/>
            <pc:sldMk cId="3492140477" sldId="299"/>
            <ac:spMk id="10" creationId="{8046A64B-1C1F-7E3A-17BE-1CD8783E698F}"/>
          </ac:spMkLst>
        </pc:spChg>
        <pc:spChg chg="mod">
          <ac:chgData name="이지운" userId="d5dfea2c-d399-4941-b35a-d6891388e25d" providerId="ADAL" clId="{96B5CF96-4C85-4ED5-81AE-71E63DB1E4CD}" dt="2023-01-10T08:57:55.758" v="2344" actId="14100"/>
          <ac:spMkLst>
            <pc:docMk/>
            <pc:sldMk cId="3492140477" sldId="299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376" v="2941"/>
          <ac:cxnSpMkLst>
            <pc:docMk/>
            <pc:sldMk cId="3492140477" sldId="299"/>
            <ac:cxnSpMk id="4" creationId="{AFF60377-7438-B0DF-5EB9-EBC939A3AB52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606" v="2960"/>
        <pc:sldMkLst>
          <pc:docMk/>
          <pc:sldMk cId="318661185" sldId="300"/>
        </pc:sldMkLst>
        <pc:spChg chg="mod">
          <ac:chgData name="이지운" userId="d5dfea2c-d399-4941-b35a-d6891388e25d" providerId="ADAL" clId="{96B5CF96-4C85-4ED5-81AE-71E63DB1E4CD}" dt="2023-01-09T12:37:45.079" v="86"/>
          <ac:spMkLst>
            <pc:docMk/>
            <pc:sldMk cId="318661185" sldId="300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09T12:36:19.824" v="63"/>
          <ac:spMkLst>
            <pc:docMk/>
            <pc:sldMk cId="318661185" sldId="300"/>
            <ac:spMk id="4" creationId="{5D7ABDC7-C4C9-0511-BAD6-B5F054408344}"/>
          </ac:spMkLst>
        </pc:spChg>
        <pc:spChg chg="mod">
          <ac:chgData name="이지운" userId="d5dfea2c-d399-4941-b35a-d6891388e25d" providerId="ADAL" clId="{96B5CF96-4C85-4ED5-81AE-71E63DB1E4CD}" dt="2023-01-09T12:24:12.609" v="0"/>
          <ac:spMkLst>
            <pc:docMk/>
            <pc:sldMk cId="318661185" sldId="300"/>
            <ac:spMk id="10" creationId="{8046A64B-1C1F-7E3A-17BE-1CD8783E698F}"/>
          </ac:spMkLst>
        </pc:spChg>
        <pc:spChg chg="mod">
          <ac:chgData name="이지운" userId="d5dfea2c-d399-4941-b35a-d6891388e25d" providerId="ADAL" clId="{96B5CF96-4C85-4ED5-81AE-71E63DB1E4CD}" dt="2023-01-10T08:58:02.606" v="2348" actId="14100"/>
          <ac:spMkLst>
            <pc:docMk/>
            <pc:sldMk cId="318661185" sldId="300"/>
            <ac:spMk id="13" creationId="{554986A5-23D3-B1E2-156E-1E7A1F0331CC}"/>
          </ac:spMkLst>
        </pc:spChg>
        <pc:picChg chg="mod">
          <ac:chgData name="이지운" userId="d5dfea2c-d399-4941-b35a-d6891388e25d" providerId="ADAL" clId="{96B5CF96-4C85-4ED5-81AE-71E63DB1E4CD}" dt="2023-01-09T13:39:48.133" v="219" actId="1036"/>
          <ac:picMkLst>
            <pc:docMk/>
            <pc:sldMk cId="318661185" sldId="300"/>
            <ac:picMk id="1028" creationId="{2B4EF7E9-DB3F-E0BD-1D68-63CCE8B7A316}"/>
          </ac:picMkLst>
        </pc:picChg>
        <pc:cxnChg chg="add mod modVis">
          <ac:chgData name="이지운" userId="d5dfea2c-d399-4941-b35a-d6891388e25d" providerId="ADAL" clId="{96B5CF96-4C85-4ED5-81AE-71E63DB1E4CD}" dt="2023-01-10T08:58:39.606" v="2960"/>
          <ac:cxnSpMkLst>
            <pc:docMk/>
            <pc:sldMk cId="318661185" sldId="300"/>
            <ac:cxnSpMk id="8" creationId="{A24A92AB-772C-DE6F-B210-546DE64A2501}"/>
          </ac:cxnSpMkLst>
        </pc:cxnChg>
      </pc:sldChg>
      <pc:sldChg chg="addSp delSp modSp mod">
        <pc:chgData name="이지운" userId="d5dfea2c-d399-4941-b35a-d6891388e25d" providerId="ADAL" clId="{96B5CF96-4C85-4ED5-81AE-71E63DB1E4CD}" dt="2023-01-10T08:58:40.046" v="2979"/>
        <pc:sldMkLst>
          <pc:docMk/>
          <pc:sldMk cId="3940857140" sldId="301"/>
        </pc:sldMkLst>
        <pc:spChg chg="mod">
          <ac:chgData name="이지운" userId="d5dfea2c-d399-4941-b35a-d6891388e25d" providerId="ADAL" clId="{96B5CF96-4C85-4ED5-81AE-71E63DB1E4CD}" dt="2023-01-09T12:37:47.063" v="87"/>
          <ac:spMkLst>
            <pc:docMk/>
            <pc:sldMk cId="3940857140" sldId="301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10T08:58:05.667" v="2350"/>
          <ac:spMkLst>
            <pc:docMk/>
            <pc:sldMk cId="3940857140" sldId="301"/>
            <ac:spMk id="3" creationId="{B08B045D-A0E9-F69C-87D2-15802FF9ADA9}"/>
          </ac:spMkLst>
        </pc:spChg>
        <pc:spChg chg="add del">
          <ac:chgData name="이지운" userId="d5dfea2c-d399-4941-b35a-d6891388e25d" providerId="ADAL" clId="{96B5CF96-4C85-4ED5-81AE-71E63DB1E4CD}" dt="2023-01-09T12:36:53.669" v="71" actId="478"/>
          <ac:spMkLst>
            <pc:docMk/>
            <pc:sldMk cId="3940857140" sldId="301"/>
            <ac:spMk id="3" creationId="{BD18DB35-A6D4-6984-01B8-110DCC0133D0}"/>
          </ac:spMkLst>
        </pc:spChg>
        <pc:spChg chg="mod">
          <ac:chgData name="이지운" userId="d5dfea2c-d399-4941-b35a-d6891388e25d" providerId="ADAL" clId="{96B5CF96-4C85-4ED5-81AE-71E63DB1E4CD}" dt="2023-01-09T12:37:02.606" v="73" actId="1076"/>
          <ac:spMkLst>
            <pc:docMk/>
            <pc:sldMk cId="3940857140" sldId="301"/>
            <ac:spMk id="4" creationId="{90CD8673-F4FD-F2EC-A6F7-A1ED1461EDC7}"/>
          </ac:spMkLst>
        </pc:spChg>
        <pc:spChg chg="add del mod">
          <ac:chgData name="이지운" userId="d5dfea2c-d399-4941-b35a-d6891388e25d" providerId="ADAL" clId="{96B5CF96-4C85-4ED5-81AE-71E63DB1E4CD}" dt="2023-01-09T12:36:57.213" v="72" actId="1076"/>
          <ac:spMkLst>
            <pc:docMk/>
            <pc:sldMk cId="3940857140" sldId="301"/>
            <ac:spMk id="8" creationId="{26C1AB1A-EA51-89AA-ABB9-9453D7CB152E}"/>
          </ac:spMkLst>
        </pc:spChg>
        <pc:spChg chg="del">
          <ac:chgData name="이지운" userId="d5dfea2c-d399-4941-b35a-d6891388e25d" providerId="ADAL" clId="{96B5CF96-4C85-4ED5-81AE-71E63DB1E4CD}" dt="2023-01-10T08:58:05.607" v="2349" actId="478"/>
          <ac:spMkLst>
            <pc:docMk/>
            <pc:sldMk cId="3940857140" sldId="301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40.046" v="2979"/>
          <ac:cxnSpMkLst>
            <pc:docMk/>
            <pc:sldMk cId="3940857140" sldId="301"/>
            <ac:cxnSpMk id="10" creationId="{03EB29D4-184D-C1E6-B0A6-171284BF212D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40.376" v="2998"/>
        <pc:sldMkLst>
          <pc:docMk/>
          <pc:sldMk cId="1107037223" sldId="302"/>
        </pc:sldMkLst>
        <pc:spChg chg="mod">
          <ac:chgData name="이지운" userId="d5dfea2c-d399-4941-b35a-d6891388e25d" providerId="ADAL" clId="{96B5CF96-4C85-4ED5-81AE-71E63DB1E4CD}" dt="2023-01-09T12:39:38.463" v="96" actId="20577"/>
          <ac:spMkLst>
            <pc:docMk/>
            <pc:sldMk cId="1107037223" sldId="302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10T08:58:08.554" v="2352"/>
          <ac:spMkLst>
            <pc:docMk/>
            <pc:sldMk cId="1107037223" sldId="302"/>
            <ac:spMk id="3" creationId="{44E66187-F627-7FEF-F431-9C8A8E58C00C}"/>
          </ac:spMkLst>
        </pc:spChg>
        <pc:spChg chg="del">
          <ac:chgData name="이지운" userId="d5dfea2c-d399-4941-b35a-d6891388e25d" providerId="ADAL" clId="{96B5CF96-4C85-4ED5-81AE-71E63DB1E4CD}" dt="2023-01-09T12:37:13.324" v="74" actId="478"/>
          <ac:spMkLst>
            <pc:docMk/>
            <pc:sldMk cId="1107037223" sldId="302"/>
            <ac:spMk id="3" creationId="{BD18DB35-A6D4-6984-01B8-110DCC0133D0}"/>
          </ac:spMkLst>
        </pc:spChg>
        <pc:spChg chg="mod">
          <ac:chgData name="이지운" userId="d5dfea2c-d399-4941-b35a-d6891388e25d" providerId="ADAL" clId="{96B5CF96-4C85-4ED5-81AE-71E63DB1E4CD}" dt="2023-01-10T08:50:36.307" v="2224" actId="20577"/>
          <ac:spMkLst>
            <pc:docMk/>
            <pc:sldMk cId="1107037223" sldId="302"/>
            <ac:spMk id="4" creationId="{90CD8673-F4FD-F2EC-A6F7-A1ED1461EDC7}"/>
          </ac:spMkLst>
        </pc:spChg>
        <pc:spChg chg="mod">
          <ac:chgData name="이지운" userId="d5dfea2c-d399-4941-b35a-d6891388e25d" providerId="ADAL" clId="{96B5CF96-4C85-4ED5-81AE-71E63DB1E4CD}" dt="2023-01-10T08:49:42.702" v="2183" actId="207"/>
          <ac:spMkLst>
            <pc:docMk/>
            <pc:sldMk cId="1107037223" sldId="302"/>
            <ac:spMk id="8" creationId="{26C1AB1A-EA51-89AA-ABB9-9453D7CB152E}"/>
          </ac:spMkLst>
        </pc:spChg>
        <pc:spChg chg="add mod">
          <ac:chgData name="이지운" userId="d5dfea2c-d399-4941-b35a-d6891388e25d" providerId="ADAL" clId="{96B5CF96-4C85-4ED5-81AE-71E63DB1E4CD}" dt="2023-01-10T08:47:52.499" v="2116" actId="14100"/>
          <ac:spMkLst>
            <pc:docMk/>
            <pc:sldMk cId="1107037223" sldId="302"/>
            <ac:spMk id="10" creationId="{0E91757C-756B-0F82-2F5D-7F3AF98EC1F4}"/>
          </ac:spMkLst>
        </pc:spChg>
        <pc:spChg chg="del">
          <ac:chgData name="이지운" userId="d5dfea2c-d399-4941-b35a-d6891388e25d" providerId="ADAL" clId="{96B5CF96-4C85-4ED5-81AE-71E63DB1E4CD}" dt="2023-01-10T08:58:08.407" v="2351" actId="478"/>
          <ac:spMkLst>
            <pc:docMk/>
            <pc:sldMk cId="1107037223" sldId="302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40.376" v="2998"/>
          <ac:cxnSpMkLst>
            <pc:docMk/>
            <pc:sldMk cId="1107037223" sldId="302"/>
            <ac:cxnSpMk id="12" creationId="{B9271FAF-7943-A955-42F4-B0142266E5B7}"/>
          </ac:cxnSpMkLst>
        </pc:cxnChg>
      </pc:sldChg>
      <pc:sldChg chg="addSp modSp add mod">
        <pc:chgData name="이지운" userId="d5dfea2c-d399-4941-b35a-d6891388e25d" providerId="ADAL" clId="{96B5CF96-4C85-4ED5-81AE-71E63DB1E4CD}" dt="2023-01-10T08:58:38.656" v="2751"/>
        <pc:sldMkLst>
          <pc:docMk/>
          <pc:sldMk cId="2132812199" sldId="303"/>
        </pc:sldMkLst>
        <pc:spChg chg="mod">
          <ac:chgData name="이지운" userId="d5dfea2c-d399-4941-b35a-d6891388e25d" providerId="ADAL" clId="{96B5CF96-4C85-4ED5-81AE-71E63DB1E4CD}" dt="2023-01-10T08:57:12.776" v="2319" actId="20577"/>
          <ac:spMkLst>
            <pc:docMk/>
            <pc:sldMk cId="2132812199" sldId="303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656" v="2751"/>
          <ac:cxnSpMkLst>
            <pc:docMk/>
            <pc:sldMk cId="2132812199" sldId="303"/>
            <ac:cxnSpMk id="3" creationId="{7E313362-5020-70F3-A5A3-C6548ECBA5B9}"/>
          </ac:cxnSpMkLst>
        </pc:cxnChg>
      </pc:sldChg>
      <pc:sldChg chg="addSp modSp add mod">
        <pc:chgData name="이지운" userId="d5dfea2c-d399-4941-b35a-d6891388e25d" providerId="ADAL" clId="{96B5CF96-4C85-4ED5-81AE-71E63DB1E4CD}" dt="2023-01-10T08:58:38.116" v="2409"/>
        <pc:sldMkLst>
          <pc:docMk/>
          <pc:sldMk cId="1928093957" sldId="304"/>
        </pc:sldMkLst>
        <pc:cxnChg chg="add mod modVis">
          <ac:chgData name="이지운" userId="d5dfea2c-d399-4941-b35a-d6891388e25d" providerId="ADAL" clId="{96B5CF96-4C85-4ED5-81AE-71E63DB1E4CD}" dt="2023-01-10T08:58:38.116" v="2409"/>
          <ac:cxnSpMkLst>
            <pc:docMk/>
            <pc:sldMk cId="1928093957" sldId="304"/>
            <ac:cxnSpMk id="2" creationId="{E215D98A-DAE5-F2C2-4F84-3A0BB8F0772C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38" v="2428"/>
        <pc:sldMkLst>
          <pc:docMk/>
          <pc:sldMk cId="1717033195" sldId="305"/>
        </pc:sldMkLst>
        <pc:spChg chg="mod">
          <ac:chgData name="이지운" userId="d5dfea2c-d399-4941-b35a-d6891388e25d" providerId="ADAL" clId="{96B5CF96-4C85-4ED5-81AE-71E63DB1E4CD}" dt="2023-01-10T07:50:23.426" v="391" actId="14100"/>
          <ac:spMkLst>
            <pc:docMk/>
            <pc:sldMk cId="1717033195" sldId="305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7:50:31.048" v="408" actId="20577"/>
          <ac:spMkLst>
            <pc:docMk/>
            <pc:sldMk cId="1717033195" sldId="305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7:50:06.293" v="372"/>
          <ac:spMkLst>
            <pc:docMk/>
            <pc:sldMk cId="1717033195" sldId="305"/>
            <ac:spMk id="9" creationId="{C1499F97-FBE4-410F-807B-6BA8520AA736}"/>
          </ac:spMkLst>
        </pc:sp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0" creationId="{61A5AA3C-7557-3971-D886-90EEF64EEF05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2" creationId="{B31A5887-9100-08D8-AA37-F6E36679C7CF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4" creationId="{2AD6F184-2277-BE2F-935C-7718F54AC58B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6" creationId="{B0465BC4-FAE5-3C5C-B570-B89A0C3EE01B}"/>
          </ac:picMkLst>
        </pc:picChg>
        <pc:picChg chg="add mod">
          <ac:chgData name="이지운" userId="d5dfea2c-d399-4941-b35a-d6891388e25d" providerId="ADAL" clId="{96B5CF96-4C85-4ED5-81AE-71E63DB1E4CD}" dt="2023-01-10T07:50:35.674" v="409" actId="1076"/>
          <ac:picMkLst>
            <pc:docMk/>
            <pc:sldMk cId="1717033195" sldId="305"/>
            <ac:picMk id="8194" creationId="{AA2B1DD5-CA61-630A-9513-F334939ABFFD}"/>
          </ac:picMkLst>
        </pc:picChg>
        <pc:cxnChg chg="add mod modVis">
          <ac:chgData name="이지운" userId="d5dfea2c-d399-4941-b35a-d6891388e25d" providerId="ADAL" clId="{96B5CF96-4C85-4ED5-81AE-71E63DB1E4CD}" dt="2023-01-10T08:58:38.138" v="2428"/>
          <ac:cxnSpMkLst>
            <pc:docMk/>
            <pc:sldMk cId="1717033195" sldId="305"/>
            <ac:cxnSpMk id="2" creationId="{F8C1FA4B-6DE3-95AE-29BB-BE7AB1F0E703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60" v="2447"/>
        <pc:sldMkLst>
          <pc:docMk/>
          <pc:sldMk cId="2828439100" sldId="306"/>
        </pc:sldMkLst>
        <pc:spChg chg="add del mod">
          <ac:chgData name="이지운" userId="d5dfea2c-d399-4941-b35a-d6891388e25d" providerId="ADAL" clId="{96B5CF96-4C85-4ED5-81AE-71E63DB1E4CD}" dt="2023-01-10T07:53:27.954" v="562" actId="478"/>
          <ac:spMkLst>
            <pc:docMk/>
            <pc:sldMk cId="2828439100" sldId="306"/>
            <ac:spMk id="2" creationId="{FBFA6775-1C63-7591-9A18-B0C641A17BFF}"/>
          </ac:spMkLst>
        </pc:spChg>
        <pc:spChg chg="mod">
          <ac:chgData name="이지운" userId="d5dfea2c-d399-4941-b35a-d6891388e25d" providerId="ADAL" clId="{96B5CF96-4C85-4ED5-81AE-71E63DB1E4CD}" dt="2023-01-10T08:53:19.003" v="2237" actId="20577"/>
          <ac:spMkLst>
            <pc:docMk/>
            <pc:sldMk cId="2828439100" sldId="306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7:51:09.644" v="412"/>
          <ac:spMkLst>
            <pc:docMk/>
            <pc:sldMk cId="2828439100" sldId="306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7:53:29.289" v="563" actId="1076"/>
          <ac:spMkLst>
            <pc:docMk/>
            <pc:sldMk cId="2828439100" sldId="306"/>
            <ac:spMk id="8" creationId="{1E208DDF-868E-EFF5-4250-986C49343124}"/>
          </ac:spMkLst>
        </pc:spChg>
        <pc:picChg chg="del">
          <ac:chgData name="이지운" userId="d5dfea2c-d399-4941-b35a-d6891388e25d" providerId="ADAL" clId="{96B5CF96-4C85-4ED5-81AE-71E63DB1E4CD}" dt="2023-01-10T07:51:30.566" v="451" actId="478"/>
          <ac:picMkLst>
            <pc:docMk/>
            <pc:sldMk cId="2828439100" sldId="306"/>
            <ac:picMk id="8194" creationId="{AA2B1DD5-CA61-630A-9513-F334939ABFFD}"/>
          </ac:picMkLst>
        </pc:picChg>
        <pc:picChg chg="add mod">
          <ac:chgData name="이지운" userId="d5dfea2c-d399-4941-b35a-d6891388e25d" providerId="ADAL" clId="{96B5CF96-4C85-4ED5-81AE-71E63DB1E4CD}" dt="2023-01-10T07:52:29.595" v="521" actId="1076"/>
          <ac:picMkLst>
            <pc:docMk/>
            <pc:sldMk cId="2828439100" sldId="306"/>
            <ac:picMk id="9218" creationId="{35261172-0BC7-01DE-E633-05ACCC88FC68}"/>
          </ac:picMkLst>
        </pc:picChg>
        <pc:cxnChg chg="add mod modVis">
          <ac:chgData name="이지운" userId="d5dfea2c-d399-4941-b35a-d6891388e25d" providerId="ADAL" clId="{96B5CF96-4C85-4ED5-81AE-71E63DB1E4CD}" dt="2023-01-10T08:58:38.160" v="2447"/>
          <ac:cxnSpMkLst>
            <pc:docMk/>
            <pc:sldMk cId="2828439100" sldId="306"/>
            <ac:cxnSpMk id="2" creationId="{0B7CD434-861D-949D-12F9-3C8295394E6E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82" v="2466"/>
        <pc:sldMkLst>
          <pc:docMk/>
          <pc:sldMk cId="3024012936" sldId="307"/>
        </pc:sldMkLst>
        <pc:spChg chg="del">
          <ac:chgData name="이지운" userId="d5dfea2c-d399-4941-b35a-d6891388e25d" providerId="ADAL" clId="{96B5CF96-4C85-4ED5-81AE-71E63DB1E4CD}" dt="2023-01-10T07:53:31.211" v="564" actId="478"/>
          <ac:spMkLst>
            <pc:docMk/>
            <pc:sldMk cId="3024012936" sldId="307"/>
            <ac:spMk id="2" creationId="{FBFA6775-1C63-7591-9A18-B0C641A17BFF}"/>
          </ac:spMkLst>
        </pc:spChg>
        <pc:spChg chg="mod">
          <ac:chgData name="이지운" userId="d5dfea2c-d399-4941-b35a-d6891388e25d" providerId="ADAL" clId="{96B5CF96-4C85-4ED5-81AE-71E63DB1E4CD}" dt="2023-01-10T08:53:21.473" v="2239" actId="20577"/>
          <ac:spMkLst>
            <pc:docMk/>
            <pc:sldMk cId="3024012936" sldId="307"/>
            <ac:spMk id="3" creationId="{345D1805-8543-2E1E-8F6E-C41E14D943CC}"/>
          </ac:spMkLst>
        </pc:spChg>
        <pc:spChg chg="del">
          <ac:chgData name="이지운" userId="d5dfea2c-d399-4941-b35a-d6891388e25d" providerId="ADAL" clId="{96B5CF96-4C85-4ED5-81AE-71E63DB1E4CD}" dt="2023-01-10T07:53:34.314" v="565" actId="478"/>
          <ac:spMkLst>
            <pc:docMk/>
            <pc:sldMk cId="3024012936" sldId="307"/>
            <ac:spMk id="8" creationId="{1E208DDF-868E-EFF5-4250-986C49343124}"/>
          </ac:spMkLst>
        </pc:spChg>
        <pc:spChg chg="add mod">
          <ac:chgData name="이지운" userId="d5dfea2c-d399-4941-b35a-d6891388e25d" providerId="ADAL" clId="{96B5CF96-4C85-4ED5-81AE-71E63DB1E4CD}" dt="2023-01-10T07:53:42.571" v="582" actId="20577"/>
          <ac:spMkLst>
            <pc:docMk/>
            <pc:sldMk cId="3024012936" sldId="307"/>
            <ac:spMk id="10" creationId="{0C7C68ED-84B0-90A9-7C2C-FA0C0E155B89}"/>
          </ac:spMkLst>
        </pc:spChg>
        <pc:picChg chg="del">
          <ac:chgData name="이지운" userId="d5dfea2c-d399-4941-b35a-d6891388e25d" providerId="ADAL" clId="{96B5CF96-4C85-4ED5-81AE-71E63DB1E4CD}" dt="2023-01-10T07:52:57.330" v="555" actId="478"/>
          <ac:picMkLst>
            <pc:docMk/>
            <pc:sldMk cId="3024012936" sldId="307"/>
            <ac:picMk id="9218" creationId="{35261172-0BC7-01DE-E633-05ACCC88FC68}"/>
          </ac:picMkLst>
        </pc:picChg>
        <pc:picChg chg="add mod">
          <ac:chgData name="이지운" userId="d5dfea2c-d399-4941-b35a-d6891388e25d" providerId="ADAL" clId="{96B5CF96-4C85-4ED5-81AE-71E63DB1E4CD}" dt="2023-01-10T07:53:12.663" v="561" actId="14100"/>
          <ac:picMkLst>
            <pc:docMk/>
            <pc:sldMk cId="3024012936" sldId="307"/>
            <ac:picMk id="10242" creationId="{48FD0077-8CDC-DA83-1378-F15992D744C6}"/>
          </ac:picMkLst>
        </pc:picChg>
        <pc:cxnChg chg="add mod modVis">
          <ac:chgData name="이지운" userId="d5dfea2c-d399-4941-b35a-d6891388e25d" providerId="ADAL" clId="{96B5CF96-4C85-4ED5-81AE-71E63DB1E4CD}" dt="2023-01-10T08:58:38.182" v="2466"/>
          <ac:cxnSpMkLst>
            <pc:docMk/>
            <pc:sldMk cId="3024012936" sldId="307"/>
            <ac:cxnSpMk id="2" creationId="{9166A63B-0078-7207-FBDC-3437DC8F7582}"/>
          </ac:cxnSpMkLst>
        </pc:cxnChg>
      </pc:sldChg>
      <pc:sldChg chg="addSp modSp add del mod modNotesTx">
        <pc:chgData name="이지운" userId="d5dfea2c-d399-4941-b35a-d6891388e25d" providerId="ADAL" clId="{96B5CF96-4C85-4ED5-81AE-71E63DB1E4CD}" dt="2023-01-10T08:52:14.531" v="2225" actId="47"/>
        <pc:sldMkLst>
          <pc:docMk/>
          <pc:sldMk cId="1852846556" sldId="308"/>
        </pc:sldMkLst>
        <pc:spChg chg="add mod">
          <ac:chgData name="이지운" userId="d5dfea2c-d399-4941-b35a-d6891388e25d" providerId="ADAL" clId="{96B5CF96-4C85-4ED5-81AE-71E63DB1E4CD}" dt="2023-01-10T07:55:14.386" v="623" actId="1076"/>
          <ac:spMkLst>
            <pc:docMk/>
            <pc:sldMk cId="1852846556" sldId="308"/>
            <ac:spMk id="2" creationId="{6AE0E1B8-E0EC-D17A-F1DC-20F1C81B1A6C}"/>
          </ac:spMkLst>
        </pc:sp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0" creationId="{61A5AA3C-7557-3971-D886-90EEF64EEF05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2" creationId="{B31A5887-9100-08D8-AA37-F6E36679C7CF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4" creationId="{2AD6F184-2277-BE2F-935C-7718F54AC58B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6" creationId="{B0465BC4-FAE5-3C5C-B570-B89A0C3EE01B}"/>
          </ac:picMkLst>
        </pc:picChg>
      </pc:sldChg>
      <pc:sldChg chg="addSp modSp add del modNotesTx">
        <pc:chgData name="이지운" userId="d5dfea2c-d399-4941-b35a-d6891388e25d" providerId="ADAL" clId="{96B5CF96-4C85-4ED5-81AE-71E63DB1E4CD}" dt="2023-01-10T08:52:15.830" v="2226" actId="47"/>
        <pc:sldMkLst>
          <pc:docMk/>
          <pc:sldMk cId="1277713988" sldId="309"/>
        </pc:sldMkLst>
        <pc:spChg chg="add mod">
          <ac:chgData name="이지운" userId="d5dfea2c-d399-4941-b35a-d6891388e25d" providerId="ADAL" clId="{96B5CF96-4C85-4ED5-81AE-71E63DB1E4CD}" dt="2023-01-10T07:55:15.850" v="624"/>
          <ac:spMkLst>
            <pc:docMk/>
            <pc:sldMk cId="1277713988" sldId="309"/>
            <ac:spMk id="2" creationId="{0C0B276C-D772-DAFA-F9F8-1F35CEB70CDD}"/>
          </ac:spMkLst>
        </pc:spChg>
      </pc:sldChg>
      <pc:sldChg chg="addSp delSp modSp add mod modNotesTx">
        <pc:chgData name="이지운" userId="d5dfea2c-d399-4941-b35a-d6891388e25d" providerId="ADAL" clId="{96B5CF96-4C85-4ED5-81AE-71E63DB1E4CD}" dt="2023-01-10T08:58:38.265" v="2523"/>
        <pc:sldMkLst>
          <pc:docMk/>
          <pc:sldMk cId="3377185830" sldId="310"/>
        </pc:sldMkLst>
        <pc:spChg chg="del">
          <ac:chgData name="이지운" userId="d5dfea2c-d399-4941-b35a-d6891388e25d" providerId="ADAL" clId="{96B5CF96-4C85-4ED5-81AE-71E63DB1E4CD}" dt="2023-01-10T07:55:18.242" v="626" actId="478"/>
          <ac:spMkLst>
            <pc:docMk/>
            <pc:sldMk cId="3377185830" sldId="310"/>
            <ac:spMk id="2" creationId="{0C0B276C-D772-DAFA-F9F8-1F35CEB70CDD}"/>
          </ac:spMkLst>
        </pc:spChg>
        <pc:spChg chg="mod">
          <ac:chgData name="이지운" userId="d5dfea2c-d399-4941-b35a-d6891388e25d" providerId="ADAL" clId="{96B5CF96-4C85-4ED5-81AE-71E63DB1E4CD}" dt="2023-01-10T08:53:30.597" v="2243"/>
          <ac:spMkLst>
            <pc:docMk/>
            <pc:sldMk cId="3377185830" sldId="310"/>
            <ac:spMk id="3" creationId="{345D1805-8543-2E1E-8F6E-C41E14D943CC}"/>
          </ac:spMkLst>
        </pc:spChg>
        <pc:spChg chg="add del mod">
          <ac:chgData name="이지운" userId="d5dfea2c-d399-4941-b35a-d6891388e25d" providerId="ADAL" clId="{96B5CF96-4C85-4ED5-81AE-71E63DB1E4CD}" dt="2023-01-10T07:58:07.969" v="633" actId="478"/>
          <ac:spMkLst>
            <pc:docMk/>
            <pc:sldMk cId="3377185830" sldId="310"/>
            <ac:spMk id="8" creationId="{DB05B738-079D-6B92-0EB7-07A7084750D4}"/>
          </ac:spMkLst>
        </pc:spChg>
        <pc:graphicFrameChg chg="add del mod">
          <ac:chgData name="이지운" userId="d5dfea2c-d399-4941-b35a-d6891388e25d" providerId="ADAL" clId="{96B5CF96-4C85-4ED5-81AE-71E63DB1E4CD}" dt="2023-01-10T07:58:14.548" v="637" actId="3680"/>
          <ac:graphicFrameMkLst>
            <pc:docMk/>
            <pc:sldMk cId="3377185830" sldId="310"/>
            <ac:graphicFrameMk id="10" creationId="{DD017657-28AF-1838-BB88-89DDE954D651}"/>
          </ac:graphicFrameMkLst>
        </pc:graphicFrameChg>
        <pc:graphicFrameChg chg="add mod modGraphic">
          <ac:chgData name="이지운" userId="d5dfea2c-d399-4941-b35a-d6891388e25d" providerId="ADAL" clId="{96B5CF96-4C85-4ED5-81AE-71E63DB1E4CD}" dt="2023-01-10T08:18:19.656" v="1241" actId="20577"/>
          <ac:graphicFrameMkLst>
            <pc:docMk/>
            <pc:sldMk cId="3377185830" sldId="310"/>
            <ac:graphicFrameMk id="11" creationId="{FB34E3E1-5750-D654-98EC-710E85E92022}"/>
          </ac:graphicFrameMkLst>
        </pc:graphicFrameChg>
        <pc:picChg chg="add mod">
          <ac:chgData name="이지운" userId="d5dfea2c-d399-4941-b35a-d6891388e25d" providerId="ADAL" clId="{96B5CF96-4C85-4ED5-81AE-71E63DB1E4CD}" dt="2023-01-10T08:03:04.483" v="687" actId="1076"/>
          <ac:picMkLst>
            <pc:docMk/>
            <pc:sldMk cId="3377185830" sldId="310"/>
            <ac:picMk id="13" creationId="{AF463D57-7213-0A74-F1DC-0AB66DA6BDCC}"/>
          </ac:picMkLst>
        </pc:picChg>
        <pc:picChg chg="add mod">
          <ac:chgData name="이지운" userId="d5dfea2c-d399-4941-b35a-d6891388e25d" providerId="ADAL" clId="{96B5CF96-4C85-4ED5-81AE-71E63DB1E4CD}" dt="2023-01-10T08:02:55.923" v="686" actId="1076"/>
          <ac:picMkLst>
            <pc:docMk/>
            <pc:sldMk cId="3377185830" sldId="310"/>
            <ac:picMk id="15" creationId="{16198B79-B02E-E0EB-F607-317AFEE2F028}"/>
          </ac:picMkLst>
        </pc:picChg>
        <pc:picChg chg="del">
          <ac:chgData name="이지운" userId="d5dfea2c-d399-4941-b35a-d6891388e25d" providerId="ADAL" clId="{96B5CF96-4C85-4ED5-81AE-71E63DB1E4CD}" dt="2023-01-10T07:55:19.854" v="627" actId="478"/>
          <ac:picMkLst>
            <pc:docMk/>
            <pc:sldMk cId="3377185830" sldId="310"/>
            <ac:picMk id="2052" creationId="{B31A5887-9100-08D8-AA37-F6E36679C7CF}"/>
          </ac:picMkLst>
        </pc:picChg>
        <pc:cxnChg chg="add mod modVis">
          <ac:chgData name="이지운" userId="d5dfea2c-d399-4941-b35a-d6891388e25d" providerId="ADAL" clId="{96B5CF96-4C85-4ED5-81AE-71E63DB1E4CD}" dt="2023-01-10T08:58:38.265" v="2523"/>
          <ac:cxnSpMkLst>
            <pc:docMk/>
            <pc:sldMk cId="3377185830" sldId="310"/>
            <ac:cxnSpMk id="2" creationId="{E5A12C2B-F9DA-F522-82A0-6393D8B73D48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224" v="2504"/>
        <pc:sldMkLst>
          <pc:docMk/>
          <pc:sldMk cId="1512378710" sldId="311"/>
        </pc:sldMkLst>
        <pc:spChg chg="add mod">
          <ac:chgData name="이지운" userId="d5dfea2c-d399-4941-b35a-d6891388e25d" providerId="ADAL" clId="{96B5CF96-4C85-4ED5-81AE-71E63DB1E4CD}" dt="2023-01-10T08:07:12.778" v="881" actId="403"/>
          <ac:spMkLst>
            <pc:docMk/>
            <pc:sldMk cId="1512378710" sldId="311"/>
            <ac:spMk id="2" creationId="{20778372-FA47-161F-C24E-8817A23E31AA}"/>
          </ac:spMkLst>
        </pc:spChg>
        <pc:spChg chg="mod">
          <ac:chgData name="이지운" userId="d5dfea2c-d399-4941-b35a-d6891388e25d" providerId="ADAL" clId="{96B5CF96-4C85-4ED5-81AE-71E63DB1E4CD}" dt="2023-01-10T08:53:27.317" v="2242"/>
          <ac:spMkLst>
            <pc:docMk/>
            <pc:sldMk cId="1512378710" sldId="311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8:07:22.669" v="884" actId="20577"/>
          <ac:spMkLst>
            <pc:docMk/>
            <pc:sldMk cId="1512378710" sldId="311"/>
            <ac:spMk id="8" creationId="{10A5E041-113F-F954-50CB-F424932AC082}"/>
          </ac:spMkLst>
        </pc:spChg>
        <pc:graphicFrameChg chg="del">
          <ac:chgData name="이지운" userId="d5dfea2c-d399-4941-b35a-d6891388e25d" providerId="ADAL" clId="{96B5CF96-4C85-4ED5-81AE-71E63DB1E4CD}" dt="2023-01-10T08:04:50.381" v="781" actId="478"/>
          <ac:graphicFrameMkLst>
            <pc:docMk/>
            <pc:sldMk cId="1512378710" sldId="311"/>
            <ac:graphicFrameMk id="11" creationId="{FB34E3E1-5750-D654-98EC-710E85E92022}"/>
          </ac:graphicFrameMkLst>
        </pc:graphicFrameChg>
        <pc:picChg chg="mod">
          <ac:chgData name="이지운" userId="d5dfea2c-d399-4941-b35a-d6891388e25d" providerId="ADAL" clId="{96B5CF96-4C85-4ED5-81AE-71E63DB1E4CD}" dt="2023-01-10T08:05:06.480" v="799" actId="1076"/>
          <ac:picMkLst>
            <pc:docMk/>
            <pc:sldMk cId="1512378710" sldId="311"/>
            <ac:picMk id="15" creationId="{16198B79-B02E-E0EB-F607-317AFEE2F028}"/>
          </ac:picMkLst>
        </pc:picChg>
        <pc:cxnChg chg="add mod modVis">
          <ac:chgData name="이지운" userId="d5dfea2c-d399-4941-b35a-d6891388e25d" providerId="ADAL" clId="{96B5CF96-4C85-4ED5-81AE-71E63DB1E4CD}" dt="2023-01-10T08:58:38.224" v="2504"/>
          <ac:cxnSpMkLst>
            <pc:docMk/>
            <pc:sldMk cId="1512378710" sldId="311"/>
            <ac:cxnSpMk id="10" creationId="{106A3247-2C93-8B0D-36CA-00FC60E65BAB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289" v="2542"/>
        <pc:sldMkLst>
          <pc:docMk/>
          <pc:sldMk cId="1724490881" sldId="312"/>
        </pc:sldMkLst>
        <pc:spChg chg="add mod">
          <ac:chgData name="이지운" userId="d5dfea2c-d399-4941-b35a-d6891388e25d" providerId="ADAL" clId="{96B5CF96-4C85-4ED5-81AE-71E63DB1E4CD}" dt="2023-01-10T08:10:27.895" v="930" actId="20577"/>
          <ac:spMkLst>
            <pc:docMk/>
            <pc:sldMk cId="1724490881" sldId="312"/>
            <ac:spMk id="2" creationId="{C4F85900-1708-5BEB-6851-8D3E935902E3}"/>
          </ac:spMkLst>
        </pc:spChg>
        <pc:spChg chg="del">
          <ac:chgData name="이지운" userId="d5dfea2c-d399-4941-b35a-d6891388e25d" providerId="ADAL" clId="{96B5CF96-4C85-4ED5-81AE-71E63DB1E4CD}" dt="2023-01-10T08:12:54.363" v="1118" actId="478"/>
          <ac:spMkLst>
            <pc:docMk/>
            <pc:sldMk cId="1724490881" sldId="312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8:11:43.599" v="1055" actId="1076"/>
          <ac:spMkLst>
            <pc:docMk/>
            <pc:sldMk cId="1724490881" sldId="312"/>
            <ac:spMk id="8" creationId="{D6D14B68-D921-6FEA-C29D-5FC1A77F0B2C}"/>
          </ac:spMkLst>
        </pc:spChg>
        <pc:spChg chg="add mod">
          <ac:chgData name="이지운" userId="d5dfea2c-d399-4941-b35a-d6891388e25d" providerId="ADAL" clId="{96B5CF96-4C85-4ED5-81AE-71E63DB1E4CD}" dt="2023-01-10T08:53:32.824" v="2244"/>
          <ac:spMkLst>
            <pc:docMk/>
            <pc:sldMk cId="1724490881" sldId="312"/>
            <ac:spMk id="10" creationId="{1192D17B-A655-DD70-D60B-4471788B434E}"/>
          </ac:spMkLst>
        </pc:spChg>
        <pc:graphicFrameChg chg="del">
          <ac:chgData name="이지운" userId="d5dfea2c-d399-4941-b35a-d6891388e25d" providerId="ADAL" clId="{96B5CF96-4C85-4ED5-81AE-71E63DB1E4CD}" dt="2023-01-10T08:10:14.891" v="921" actId="478"/>
          <ac:graphicFrameMkLst>
            <pc:docMk/>
            <pc:sldMk cId="1724490881" sldId="312"/>
            <ac:graphicFrameMk id="11" creationId="{FB34E3E1-5750-D654-98EC-710E85E92022}"/>
          </ac:graphicFrameMkLst>
        </pc:graphicFrameChg>
        <pc:cxnChg chg="add mod modVis">
          <ac:chgData name="이지운" userId="d5dfea2c-d399-4941-b35a-d6891388e25d" providerId="ADAL" clId="{96B5CF96-4C85-4ED5-81AE-71E63DB1E4CD}" dt="2023-01-10T08:58:38.289" v="2542"/>
          <ac:cxnSpMkLst>
            <pc:docMk/>
            <pc:sldMk cId="1724490881" sldId="312"/>
            <ac:cxnSpMk id="3" creationId="{ED1D0F39-A356-1D0E-E41E-3407A0273208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11" v="2561"/>
        <pc:sldMkLst>
          <pc:docMk/>
          <pc:sldMk cId="824728332" sldId="313"/>
        </pc:sldMkLst>
        <pc:spChg chg="add del mod">
          <ac:chgData name="이지운" userId="d5dfea2c-d399-4941-b35a-d6891388e25d" providerId="ADAL" clId="{96B5CF96-4C85-4ED5-81AE-71E63DB1E4CD}" dt="2023-01-10T08:12:45.998" v="1115" actId="1076"/>
          <ac:spMkLst>
            <pc:docMk/>
            <pc:sldMk cId="824728332" sldId="313"/>
            <ac:spMk id="2" creationId="{C4F85900-1708-5BEB-6851-8D3E935902E3}"/>
          </ac:spMkLst>
        </pc:spChg>
        <pc:spChg chg="del mod">
          <ac:chgData name="이지운" userId="d5dfea2c-d399-4941-b35a-d6891388e25d" providerId="ADAL" clId="{96B5CF96-4C85-4ED5-81AE-71E63DB1E4CD}" dt="2023-01-10T08:12:57.076" v="1120" actId="478"/>
          <ac:spMkLst>
            <pc:docMk/>
            <pc:sldMk cId="824728332" sldId="313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8:11:52.444" v="1071" actId="20577"/>
          <ac:spMkLst>
            <pc:docMk/>
            <pc:sldMk cId="824728332" sldId="313"/>
            <ac:spMk id="4" creationId="{7897DD6C-896D-E5D0-70E2-68CAD0A281C3}"/>
          </ac:spMkLst>
        </pc:spChg>
        <pc:spChg chg="del mod">
          <ac:chgData name="이지운" userId="d5dfea2c-d399-4941-b35a-d6891388e25d" providerId="ADAL" clId="{96B5CF96-4C85-4ED5-81AE-71E63DB1E4CD}" dt="2023-01-10T08:12:41.443" v="1098" actId="478"/>
          <ac:spMkLst>
            <pc:docMk/>
            <pc:sldMk cId="824728332" sldId="313"/>
            <ac:spMk id="8" creationId="{D6D14B68-D921-6FEA-C29D-5FC1A77F0B2C}"/>
          </ac:spMkLst>
        </pc:spChg>
        <pc:spChg chg="add mod">
          <ac:chgData name="이지운" userId="d5dfea2c-d399-4941-b35a-d6891388e25d" providerId="ADAL" clId="{96B5CF96-4C85-4ED5-81AE-71E63DB1E4CD}" dt="2023-01-10T08:53:35.720" v="2246" actId="20577"/>
          <ac:spMkLst>
            <pc:docMk/>
            <pc:sldMk cId="824728332" sldId="313"/>
            <ac:spMk id="10" creationId="{1E586210-2D10-C111-1B6C-9A5DCAB4A0E6}"/>
          </ac:spMkLst>
        </pc:sp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13" creationId="{AF463D57-7213-0A74-F1DC-0AB66DA6BDCC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15" creationId="{16198B79-B02E-E0EB-F607-317AFEE2F028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0" creationId="{61A5AA3C-7557-3971-D886-90EEF64EEF05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4" creationId="{2AD6F184-2277-BE2F-935C-7718F54AC58B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6" creationId="{B0465BC4-FAE5-3C5C-B570-B89A0C3EE01B}"/>
          </ac:picMkLst>
        </pc:picChg>
        <pc:picChg chg="add del mod">
          <ac:chgData name="이지운" userId="d5dfea2c-d399-4941-b35a-d6891388e25d" providerId="ADAL" clId="{96B5CF96-4C85-4ED5-81AE-71E63DB1E4CD}" dt="2023-01-10T08:13:37.786" v="1159" actId="478"/>
          <ac:picMkLst>
            <pc:docMk/>
            <pc:sldMk cId="824728332" sldId="313"/>
            <ac:picMk id="11266" creationId="{C38FAE1A-9B49-0F05-99A7-71574848EF8C}"/>
          </ac:picMkLst>
        </pc:picChg>
        <pc:picChg chg="add mod">
          <ac:chgData name="이지운" userId="d5dfea2c-d399-4941-b35a-d6891388e25d" providerId="ADAL" clId="{96B5CF96-4C85-4ED5-81AE-71E63DB1E4CD}" dt="2023-01-10T08:13:43.145" v="1162" actId="1076"/>
          <ac:picMkLst>
            <pc:docMk/>
            <pc:sldMk cId="824728332" sldId="313"/>
            <ac:picMk id="11268" creationId="{2B129E58-AC5D-AC7F-DD6C-800ABD947181}"/>
          </ac:picMkLst>
        </pc:picChg>
        <pc:cxnChg chg="add mod modVis">
          <ac:chgData name="이지운" userId="d5dfea2c-d399-4941-b35a-d6891388e25d" providerId="ADAL" clId="{96B5CF96-4C85-4ED5-81AE-71E63DB1E4CD}" dt="2023-01-10T08:58:38.311" v="2561"/>
          <ac:cxnSpMkLst>
            <pc:docMk/>
            <pc:sldMk cId="824728332" sldId="313"/>
            <ac:cxnSpMk id="3" creationId="{CD57916D-DDC9-9C66-9A2E-2063AA013E2F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37" v="2580"/>
        <pc:sldMkLst>
          <pc:docMk/>
          <pc:sldMk cId="725897075" sldId="314"/>
        </pc:sldMkLst>
        <pc:spChg chg="del">
          <ac:chgData name="이지운" userId="d5dfea2c-d399-4941-b35a-d6891388e25d" providerId="ADAL" clId="{96B5CF96-4C85-4ED5-81AE-71E63DB1E4CD}" dt="2023-01-10T08:13:29.995" v="1158" actId="478"/>
          <ac:spMkLst>
            <pc:docMk/>
            <pc:sldMk cId="725897075" sldId="314"/>
            <ac:spMk id="2" creationId="{C4F85900-1708-5BEB-6851-8D3E935902E3}"/>
          </ac:spMkLst>
        </pc:spChg>
        <pc:spChg chg="add mod">
          <ac:chgData name="이지운" userId="d5dfea2c-d399-4941-b35a-d6891388e25d" providerId="ADAL" clId="{96B5CF96-4C85-4ED5-81AE-71E63DB1E4CD}" dt="2023-01-10T08:14:16.688" v="1203" actId="20577"/>
          <ac:spMkLst>
            <pc:docMk/>
            <pc:sldMk cId="725897075" sldId="314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53:38.299" v="2247"/>
          <ac:spMkLst>
            <pc:docMk/>
            <pc:sldMk cId="725897075" sldId="314"/>
            <ac:spMk id="10" creationId="{1E586210-2D10-C111-1B6C-9A5DCAB4A0E6}"/>
          </ac:spMkLst>
        </pc:spChg>
        <pc:spChg chg="add mod">
          <ac:chgData name="이지운" userId="d5dfea2c-d399-4941-b35a-d6891388e25d" providerId="ADAL" clId="{96B5CF96-4C85-4ED5-81AE-71E63DB1E4CD}" dt="2023-01-10T08:54:32.188" v="2271" actId="1076"/>
          <ac:spMkLst>
            <pc:docMk/>
            <pc:sldMk cId="725897075" sldId="314"/>
            <ac:spMk id="13" creationId="{17A2A773-D881-27A6-8AE0-53000859499B}"/>
          </ac:spMkLst>
        </pc:spChg>
        <pc:grpChg chg="mod">
          <ac:chgData name="이지운" userId="d5dfea2c-d399-4941-b35a-d6891388e25d" providerId="ADAL" clId="{96B5CF96-4C85-4ED5-81AE-71E63DB1E4CD}" dt="2023-01-10T08:54:21.225" v="2253"/>
          <ac:grpSpMkLst>
            <pc:docMk/>
            <pc:sldMk cId="725897075" sldId="314"/>
            <ac:grpSpMk id="12" creationId="{1A2910F1-3899-5022-5629-EF3A2A206329}"/>
          </ac:grpSpMkLst>
        </pc:grpChg>
        <pc:picChg chg="del mod">
          <ac:chgData name="이지운" userId="d5dfea2c-d399-4941-b35a-d6891388e25d" providerId="ADAL" clId="{96B5CF96-4C85-4ED5-81AE-71E63DB1E4CD}" dt="2023-01-10T08:13:51.608" v="1163" actId="478"/>
          <ac:picMkLst>
            <pc:docMk/>
            <pc:sldMk cId="725897075" sldId="314"/>
            <ac:picMk id="11266" creationId="{C38FAE1A-9B49-0F05-99A7-71574848EF8C}"/>
          </ac:picMkLst>
        </pc:picChg>
        <pc:picChg chg="add mod">
          <ac:chgData name="이지운" userId="d5dfea2c-d399-4941-b35a-d6891388e25d" providerId="ADAL" clId="{96B5CF96-4C85-4ED5-81AE-71E63DB1E4CD}" dt="2023-01-10T08:14:45.766" v="1210" actId="1076"/>
          <ac:picMkLst>
            <pc:docMk/>
            <pc:sldMk cId="725897075" sldId="314"/>
            <ac:picMk id="17410" creationId="{18F37D48-D2A9-D750-0F61-CDE85E829963}"/>
          </ac:picMkLst>
        </pc:picChg>
        <pc:picChg chg="add mod">
          <ac:chgData name="이지운" userId="d5dfea2c-d399-4941-b35a-d6891388e25d" providerId="ADAL" clId="{96B5CF96-4C85-4ED5-81AE-71E63DB1E4CD}" dt="2023-01-10T08:14:44.287" v="1209" actId="1076"/>
          <ac:picMkLst>
            <pc:docMk/>
            <pc:sldMk cId="725897075" sldId="314"/>
            <ac:picMk id="17412" creationId="{3A46DD9B-C997-1BA1-E375-9B3FCB8EB546}"/>
          </ac:picMkLst>
        </pc:picChg>
        <pc:inkChg chg="add mod">
          <ac:chgData name="이지운" userId="d5dfea2c-d399-4941-b35a-d6891388e25d" providerId="ADAL" clId="{96B5CF96-4C85-4ED5-81AE-71E63DB1E4CD}" dt="2023-01-10T08:54:21.225" v="2253"/>
          <ac:inkMkLst>
            <pc:docMk/>
            <pc:sldMk cId="725897075" sldId="314"/>
            <ac:inkMk id="8" creationId="{05273E3E-7C2C-0341-4A2B-4FEE86E4267D}"/>
          </ac:inkMkLst>
        </pc:inkChg>
        <pc:inkChg chg="add mod">
          <ac:chgData name="이지운" userId="d5dfea2c-d399-4941-b35a-d6891388e25d" providerId="ADAL" clId="{96B5CF96-4C85-4ED5-81AE-71E63DB1E4CD}" dt="2023-01-10T08:54:21.225" v="2253"/>
          <ac:inkMkLst>
            <pc:docMk/>
            <pc:sldMk cId="725897075" sldId="314"/>
            <ac:inkMk id="11" creationId="{F4D8A8B2-4E32-288A-BF23-843F1C0E5DD0}"/>
          </ac:inkMkLst>
        </pc:inkChg>
        <pc:cxnChg chg="add mod modVis">
          <ac:chgData name="이지운" userId="d5dfea2c-d399-4941-b35a-d6891388e25d" providerId="ADAL" clId="{96B5CF96-4C85-4ED5-81AE-71E63DB1E4CD}" dt="2023-01-10T08:58:38.337" v="2580"/>
          <ac:cxnSpMkLst>
            <pc:docMk/>
            <pc:sldMk cId="725897075" sldId="314"/>
            <ac:cxnSpMk id="2" creationId="{D78E9F21-B634-933B-C1F3-EA83E99B3237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60" v="2599"/>
        <pc:sldMkLst>
          <pc:docMk/>
          <pc:sldMk cId="3773988906" sldId="315"/>
        </pc:sldMkLst>
        <pc:spChg chg="add del mod">
          <ac:chgData name="이지운" userId="d5dfea2c-d399-4941-b35a-d6891388e25d" providerId="ADAL" clId="{96B5CF96-4C85-4ED5-81AE-71E63DB1E4CD}" dt="2023-01-10T08:15:59.029" v="1230" actId="478"/>
          <ac:spMkLst>
            <pc:docMk/>
            <pc:sldMk cId="3773988906" sldId="315"/>
            <ac:spMk id="2" creationId="{DA9DF62D-F4D3-3C43-5639-5C0092FEA1E9}"/>
          </ac:spMkLst>
        </pc:spChg>
        <pc:spChg chg="del">
          <ac:chgData name="이지운" userId="d5dfea2c-d399-4941-b35a-d6891388e25d" providerId="ADAL" clId="{96B5CF96-4C85-4ED5-81AE-71E63DB1E4CD}" dt="2023-01-10T08:15:02.934" v="1214" actId="478"/>
          <ac:spMkLst>
            <pc:docMk/>
            <pc:sldMk cId="3773988906" sldId="315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53:40.425" v="2248"/>
          <ac:spMkLst>
            <pc:docMk/>
            <pc:sldMk cId="3773988906" sldId="315"/>
            <ac:spMk id="10" creationId="{1E586210-2D10-C111-1B6C-9A5DCAB4A0E6}"/>
          </ac:spMkLst>
        </pc:spChg>
        <pc:picChg chg="add mod">
          <ac:chgData name="이지운" userId="d5dfea2c-d399-4941-b35a-d6891388e25d" providerId="ADAL" clId="{96B5CF96-4C85-4ED5-81AE-71E63DB1E4CD}" dt="2023-01-10T08:16:19.367" v="1240" actId="1076"/>
          <ac:picMkLst>
            <pc:docMk/>
            <pc:sldMk cId="3773988906" sldId="315"/>
            <ac:picMk id="8" creationId="{ED738C88-B0B2-C767-9463-3A441AC9A0FC}"/>
          </ac:picMkLst>
        </pc:picChg>
        <pc:picChg chg="del">
          <ac:chgData name="이지운" userId="d5dfea2c-d399-4941-b35a-d6891388e25d" providerId="ADAL" clId="{96B5CF96-4C85-4ED5-81AE-71E63DB1E4CD}" dt="2023-01-10T08:15:01.830" v="1213" actId="478"/>
          <ac:picMkLst>
            <pc:docMk/>
            <pc:sldMk cId="3773988906" sldId="315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15:01.374" v="1212" actId="478"/>
          <ac:picMkLst>
            <pc:docMk/>
            <pc:sldMk cId="3773988906" sldId="315"/>
            <ac:picMk id="17412" creationId="{3A46DD9B-C997-1BA1-E375-9B3FCB8EB546}"/>
          </ac:picMkLst>
        </pc:picChg>
        <pc:picChg chg="add mod">
          <ac:chgData name="이지운" userId="d5dfea2c-d399-4941-b35a-d6891388e25d" providerId="ADAL" clId="{96B5CF96-4C85-4ED5-81AE-71E63DB1E4CD}" dt="2023-01-10T08:16:09.493" v="1235" actId="1076"/>
          <ac:picMkLst>
            <pc:docMk/>
            <pc:sldMk cId="3773988906" sldId="315"/>
            <ac:picMk id="18434" creationId="{AFB7EDBB-1F8A-1647-E3C9-BD1CE9498D24}"/>
          </ac:picMkLst>
        </pc:picChg>
        <pc:picChg chg="add mod">
          <ac:chgData name="이지운" userId="d5dfea2c-d399-4941-b35a-d6891388e25d" providerId="ADAL" clId="{96B5CF96-4C85-4ED5-81AE-71E63DB1E4CD}" dt="2023-01-10T08:16:07.990" v="1234" actId="1076"/>
          <ac:picMkLst>
            <pc:docMk/>
            <pc:sldMk cId="3773988906" sldId="315"/>
            <ac:picMk id="18436" creationId="{04F5BAF8-9A11-13A3-8FB9-AFDF1C9810FB}"/>
          </ac:picMkLst>
        </pc:picChg>
        <pc:cxnChg chg="add mod modVis">
          <ac:chgData name="이지운" userId="d5dfea2c-d399-4941-b35a-d6891388e25d" providerId="ADAL" clId="{96B5CF96-4C85-4ED5-81AE-71E63DB1E4CD}" dt="2023-01-10T08:58:38.360" v="2599"/>
          <ac:cxnSpMkLst>
            <pc:docMk/>
            <pc:sldMk cId="3773988906" sldId="315"/>
            <ac:cxnSpMk id="2" creationId="{F917619A-65FA-410F-17AD-AAFF073B6988}"/>
          </ac:cxnSpMkLst>
        </pc:cxnChg>
      </pc:sldChg>
      <pc:sldChg chg="add del">
        <pc:chgData name="이지운" userId="d5dfea2c-d399-4941-b35a-d6891388e25d" providerId="ADAL" clId="{96B5CF96-4C85-4ED5-81AE-71E63DB1E4CD}" dt="2023-01-10T08:19:13.526" v="1243"/>
        <pc:sldMkLst>
          <pc:docMk/>
          <pc:sldMk cId="693866509" sldId="316"/>
        </pc:sldMkLst>
      </pc:sldChg>
      <pc:sldChg chg="addSp delSp modSp add mod modNotesTx">
        <pc:chgData name="이지운" userId="d5dfea2c-d399-4941-b35a-d6891388e25d" providerId="ADAL" clId="{96B5CF96-4C85-4ED5-81AE-71E63DB1E4CD}" dt="2023-01-10T08:58:38.390" v="2618"/>
        <pc:sldMkLst>
          <pc:docMk/>
          <pc:sldMk cId="1587488492" sldId="316"/>
        </pc:sldMkLst>
        <pc:spChg chg="del mod">
          <ac:chgData name="이지운" userId="d5dfea2c-d399-4941-b35a-d6891388e25d" providerId="ADAL" clId="{96B5CF96-4C85-4ED5-81AE-71E63DB1E4CD}" dt="2023-01-10T08:20:10.653" v="1263" actId="478"/>
          <ac:spMkLst>
            <pc:docMk/>
            <pc:sldMk cId="1587488492" sldId="316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33:02.867" v="1582" actId="20577"/>
          <ac:spMkLst>
            <pc:docMk/>
            <pc:sldMk cId="1587488492" sldId="316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8:28:14.476" v="1473" actId="14100"/>
          <ac:spMkLst>
            <pc:docMk/>
            <pc:sldMk cId="1587488492" sldId="316"/>
            <ac:spMk id="8" creationId="{3163D0A5-9D5A-37E3-6330-A0A6946FFF99}"/>
          </ac:spMkLst>
        </pc:spChg>
        <pc:spChg chg="mod">
          <ac:chgData name="이지운" userId="d5dfea2c-d399-4941-b35a-d6891388e25d" providerId="ADAL" clId="{96B5CF96-4C85-4ED5-81AE-71E63DB1E4CD}" dt="2023-01-10T08:53:42.531" v="2249"/>
          <ac:spMkLst>
            <pc:docMk/>
            <pc:sldMk cId="1587488492" sldId="316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29:24.521" v="1488" actId="478"/>
          <ac:spMkLst>
            <pc:docMk/>
            <pc:sldMk cId="1587488492" sldId="316"/>
            <ac:spMk id="11" creationId="{E502B3C3-BA0B-9EB3-C216-3D1C85A313BE}"/>
          </ac:spMkLst>
        </pc:spChg>
        <pc:picChg chg="add mod">
          <ac:chgData name="이지운" userId="d5dfea2c-d399-4941-b35a-d6891388e25d" providerId="ADAL" clId="{96B5CF96-4C85-4ED5-81AE-71E63DB1E4CD}" dt="2023-01-10T08:23:14.800" v="1319"/>
          <ac:picMkLst>
            <pc:docMk/>
            <pc:sldMk cId="1587488492" sldId="316"/>
            <ac:picMk id="2" creationId="{41B6A4B3-10C5-1A24-A922-36323FCB33F6}"/>
          </ac:picMkLst>
        </pc:picChg>
        <pc:picChg chg="del mod">
          <ac:chgData name="이지운" userId="d5dfea2c-d399-4941-b35a-d6891388e25d" providerId="ADAL" clId="{96B5CF96-4C85-4ED5-81AE-71E63DB1E4CD}" dt="2023-01-10T08:23:14.558" v="1318" actId="478"/>
          <ac:picMkLst>
            <pc:docMk/>
            <pc:sldMk cId="1587488492" sldId="316"/>
            <ac:picMk id="17410" creationId="{18F37D48-D2A9-D750-0F61-CDE85E829963}"/>
          </ac:picMkLst>
        </pc:picChg>
        <pc:picChg chg="del mod">
          <ac:chgData name="이지운" userId="d5dfea2c-d399-4941-b35a-d6891388e25d" providerId="ADAL" clId="{96B5CF96-4C85-4ED5-81AE-71E63DB1E4CD}" dt="2023-01-10T08:20:14.844" v="1266" actId="478"/>
          <ac:picMkLst>
            <pc:docMk/>
            <pc:sldMk cId="1587488492" sldId="316"/>
            <ac:picMk id="17412" creationId="{3A46DD9B-C997-1BA1-E375-9B3FCB8EB546}"/>
          </ac:picMkLst>
        </pc:picChg>
        <pc:picChg chg="add mod">
          <ac:chgData name="이지운" userId="d5dfea2c-d399-4941-b35a-d6891388e25d" providerId="ADAL" clId="{96B5CF96-4C85-4ED5-81AE-71E63DB1E4CD}" dt="2023-01-10T08:52:52.234" v="2235" actId="1076"/>
          <ac:picMkLst>
            <pc:docMk/>
            <pc:sldMk cId="1587488492" sldId="316"/>
            <ac:picMk id="19458" creationId="{E6FEDD46-EB1A-D292-3A73-330106912106}"/>
          </ac:picMkLst>
        </pc:picChg>
        <pc:cxnChg chg="add mod modVis">
          <ac:chgData name="이지운" userId="d5dfea2c-d399-4941-b35a-d6891388e25d" providerId="ADAL" clId="{96B5CF96-4C85-4ED5-81AE-71E63DB1E4CD}" dt="2023-01-10T08:58:38.390" v="2618"/>
          <ac:cxnSpMkLst>
            <pc:docMk/>
            <pc:sldMk cId="1587488492" sldId="316"/>
            <ac:cxnSpMk id="3" creationId="{4A5AE368-D7E6-5321-6763-A8D5E40D017A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416" v="2637"/>
        <pc:sldMkLst>
          <pc:docMk/>
          <pc:sldMk cId="581782508" sldId="317"/>
        </pc:sldMkLst>
        <pc:spChg chg="add mod">
          <ac:chgData name="이지운" userId="d5dfea2c-d399-4941-b35a-d6891388e25d" providerId="ADAL" clId="{96B5CF96-4C85-4ED5-81AE-71E63DB1E4CD}" dt="2023-01-10T08:27:51.754" v="1463" actId="14100"/>
          <ac:spMkLst>
            <pc:docMk/>
            <pc:sldMk cId="581782508" sldId="317"/>
            <ac:spMk id="2" creationId="{2FB16C8F-5BC0-2E3F-ACE4-8030A5ADC87C}"/>
          </ac:spMkLst>
        </pc:spChg>
        <pc:spChg chg="add del mod">
          <ac:chgData name="이지운" userId="d5dfea2c-d399-4941-b35a-d6891388e25d" providerId="ADAL" clId="{96B5CF96-4C85-4ED5-81AE-71E63DB1E4CD}" dt="2023-01-10T08:31:38.757" v="1540" actId="478"/>
          <ac:spMkLst>
            <pc:docMk/>
            <pc:sldMk cId="581782508" sldId="317"/>
            <ac:spMk id="3" creationId="{6C0F60CA-AB2B-F27A-4E58-492854957955}"/>
          </ac:spMkLst>
        </pc:spChg>
        <pc:spChg chg="mod">
          <ac:chgData name="이지운" userId="d5dfea2c-d399-4941-b35a-d6891388e25d" providerId="ADAL" clId="{96B5CF96-4C85-4ED5-81AE-71E63DB1E4CD}" dt="2023-01-10T08:32:47.307" v="1576" actId="20577"/>
          <ac:spMkLst>
            <pc:docMk/>
            <pc:sldMk cId="581782508" sldId="317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3:44.393" v="2250"/>
          <ac:spMkLst>
            <pc:docMk/>
            <pc:sldMk cId="581782508" sldId="317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3:09.353" v="1316" actId="1076"/>
          <ac:picMkLst>
            <pc:docMk/>
            <pc:sldMk cId="581782508" sldId="317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22:58.637" v="1308" actId="478"/>
          <ac:picMkLst>
            <pc:docMk/>
            <pc:sldMk cId="581782508" sldId="317"/>
            <ac:picMk id="19458" creationId="{E6FEDD46-EB1A-D292-3A73-330106912106}"/>
          </ac:picMkLst>
        </pc:picChg>
        <pc:picChg chg="add mod">
          <ac:chgData name="이지운" userId="d5dfea2c-d399-4941-b35a-d6891388e25d" providerId="ADAL" clId="{96B5CF96-4C85-4ED5-81AE-71E63DB1E4CD}" dt="2023-01-10T08:52:43.739" v="2232" actId="14100"/>
          <ac:picMkLst>
            <pc:docMk/>
            <pc:sldMk cId="581782508" sldId="317"/>
            <ac:picMk id="20482" creationId="{0FEAE491-B4F3-C347-A4C7-04FF6044A4D5}"/>
          </ac:picMkLst>
        </pc:picChg>
        <pc:cxnChg chg="add mod modVis">
          <ac:chgData name="이지운" userId="d5dfea2c-d399-4941-b35a-d6891388e25d" providerId="ADAL" clId="{96B5CF96-4C85-4ED5-81AE-71E63DB1E4CD}" dt="2023-01-10T08:58:38.416" v="2637"/>
          <ac:cxnSpMkLst>
            <pc:docMk/>
            <pc:sldMk cId="581782508" sldId="317"/>
            <ac:cxnSpMk id="3" creationId="{E605F819-CF2A-012D-ABA0-6E19EDA17BA4}"/>
          </ac:cxnSpMkLst>
        </pc:cxnChg>
      </pc:sldChg>
      <pc:sldChg chg="addSp delSp modSp add mod ord">
        <pc:chgData name="이지운" userId="d5dfea2c-d399-4941-b35a-d6891388e25d" providerId="ADAL" clId="{96B5CF96-4C85-4ED5-81AE-71E63DB1E4CD}" dt="2023-01-10T08:58:38.482" v="2675"/>
        <pc:sldMkLst>
          <pc:docMk/>
          <pc:sldMk cId="4290823821" sldId="318"/>
        </pc:sldMkLst>
        <pc:spChg chg="add mod">
          <ac:chgData name="이지운" userId="d5dfea2c-d399-4941-b35a-d6891388e25d" providerId="ADAL" clId="{96B5CF96-4C85-4ED5-81AE-71E63DB1E4CD}" dt="2023-01-10T08:25:57.617" v="1405" actId="14100"/>
          <ac:spMkLst>
            <pc:docMk/>
            <pc:sldMk cId="4290823821" sldId="318"/>
            <ac:spMk id="2" creationId="{F2677500-E146-2757-BB17-6642F5852D27}"/>
          </ac:spMkLst>
        </pc:spChg>
        <pc:spChg chg="add mod">
          <ac:chgData name="이지운" userId="d5dfea2c-d399-4941-b35a-d6891388e25d" providerId="ADAL" clId="{96B5CF96-4C85-4ED5-81AE-71E63DB1E4CD}" dt="2023-01-10T08:27:21.831" v="1451" actId="1076"/>
          <ac:spMkLst>
            <pc:docMk/>
            <pc:sldMk cId="4290823821" sldId="318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33:59.681" v="1690" actId="20577"/>
          <ac:spMkLst>
            <pc:docMk/>
            <pc:sldMk cId="4290823821" sldId="318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8:27:35.121" v="1456" actId="14100"/>
          <ac:spMkLst>
            <pc:docMk/>
            <pc:sldMk cId="4290823821" sldId="318"/>
            <ac:spMk id="8" creationId="{C320D676-6230-5874-7A9F-56558694DBC7}"/>
          </ac:spMkLst>
        </pc:spChg>
        <pc:spChg chg="mod">
          <ac:chgData name="이지운" userId="d5dfea2c-d399-4941-b35a-d6891388e25d" providerId="ADAL" clId="{96B5CF96-4C85-4ED5-81AE-71E63DB1E4CD}" dt="2023-01-10T08:56:47.245" v="2309"/>
          <ac:spMkLst>
            <pc:docMk/>
            <pc:sldMk cId="4290823821" sldId="318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5:26.002" v="1398" actId="1076"/>
          <ac:picMkLst>
            <pc:docMk/>
            <pc:sldMk cId="4290823821" sldId="318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23:21.950" v="1321" actId="478"/>
          <ac:picMkLst>
            <pc:docMk/>
            <pc:sldMk cId="4290823821" sldId="318"/>
            <ac:picMk id="20482" creationId="{0FEAE491-B4F3-C347-A4C7-04FF6044A4D5}"/>
          </ac:picMkLst>
        </pc:picChg>
        <pc:picChg chg="add del mod">
          <ac:chgData name="이지운" userId="d5dfea2c-d399-4941-b35a-d6891388e25d" providerId="ADAL" clId="{96B5CF96-4C85-4ED5-81AE-71E63DB1E4CD}" dt="2023-01-10T08:25:09.930" v="1375" actId="478"/>
          <ac:picMkLst>
            <pc:docMk/>
            <pc:sldMk cId="4290823821" sldId="318"/>
            <ac:picMk id="21506" creationId="{F07BA5AD-F915-5677-E29F-BBEAD1A6FD38}"/>
          </ac:picMkLst>
        </pc:picChg>
        <pc:picChg chg="add del mod">
          <ac:chgData name="이지운" userId="d5dfea2c-d399-4941-b35a-d6891388e25d" providerId="ADAL" clId="{96B5CF96-4C85-4ED5-81AE-71E63DB1E4CD}" dt="2023-01-10T08:25:27.701" v="1400" actId="1076"/>
          <ac:picMkLst>
            <pc:docMk/>
            <pc:sldMk cId="4290823821" sldId="318"/>
            <ac:picMk id="21508" creationId="{618CECC8-231F-0AB6-52B4-ADEEDCDFA550}"/>
          </ac:picMkLst>
        </pc:picChg>
        <pc:cxnChg chg="add mod modVis">
          <ac:chgData name="이지운" userId="d5dfea2c-d399-4941-b35a-d6891388e25d" providerId="ADAL" clId="{96B5CF96-4C85-4ED5-81AE-71E63DB1E4CD}" dt="2023-01-10T08:58:38.482" v="2675"/>
          <ac:cxnSpMkLst>
            <pc:docMk/>
            <pc:sldMk cId="4290823821" sldId="318"/>
            <ac:cxnSpMk id="11" creationId="{57C3D121-7FBC-3B4E-6899-FE0DA1788265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441" v="2656"/>
        <pc:sldMkLst>
          <pc:docMk/>
          <pc:sldMk cId="3726753879" sldId="319"/>
        </pc:sldMkLst>
        <pc:spChg chg="add mod">
          <ac:chgData name="이지운" userId="d5dfea2c-d399-4941-b35a-d6891388e25d" providerId="ADAL" clId="{96B5CF96-4C85-4ED5-81AE-71E63DB1E4CD}" dt="2023-01-10T08:27:46.153" v="1460" actId="1076"/>
          <ac:spMkLst>
            <pc:docMk/>
            <pc:sldMk cId="3726753879" sldId="319"/>
            <ac:spMk id="2" creationId="{827F621C-9021-9EAB-10BA-7FA55058E9C7}"/>
          </ac:spMkLst>
        </pc:spChg>
        <pc:spChg chg="add del mod">
          <ac:chgData name="이지운" userId="d5dfea2c-d399-4941-b35a-d6891388e25d" providerId="ADAL" clId="{96B5CF96-4C85-4ED5-81AE-71E63DB1E4CD}" dt="2023-01-10T08:31:45.901" v="1542" actId="478"/>
          <ac:spMkLst>
            <pc:docMk/>
            <pc:sldMk cId="3726753879" sldId="319"/>
            <ac:spMk id="3" creationId="{AC4EAE93-E2F9-93AC-CFF0-7510E9AF3C6D}"/>
          </ac:spMkLst>
        </pc:spChg>
        <pc:spChg chg="mod">
          <ac:chgData name="이지운" userId="d5dfea2c-d399-4941-b35a-d6891388e25d" providerId="ADAL" clId="{96B5CF96-4C85-4ED5-81AE-71E63DB1E4CD}" dt="2023-01-10T08:33:40.345" v="1672" actId="20577"/>
          <ac:spMkLst>
            <pc:docMk/>
            <pc:sldMk cId="3726753879" sldId="319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6:45.767" v="2308"/>
          <ac:spMkLst>
            <pc:docMk/>
            <pc:sldMk cId="3726753879" sldId="319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7:38.299" v="1459" actId="1076"/>
          <ac:picMkLst>
            <pc:docMk/>
            <pc:sldMk cId="3726753879" sldId="319"/>
            <ac:picMk id="17410" creationId="{18F37D48-D2A9-D750-0F61-CDE85E829963}"/>
          </ac:picMkLst>
        </pc:picChg>
        <pc:picChg chg="mod">
          <ac:chgData name="이지운" userId="d5dfea2c-d399-4941-b35a-d6891388e25d" providerId="ADAL" clId="{96B5CF96-4C85-4ED5-81AE-71E63DB1E4CD}" dt="2023-01-10T08:52:38.226" v="2230" actId="1076"/>
          <ac:picMkLst>
            <pc:docMk/>
            <pc:sldMk cId="3726753879" sldId="319"/>
            <ac:picMk id="21506" creationId="{F07BA5AD-F915-5677-E29F-BBEAD1A6FD38}"/>
          </ac:picMkLst>
        </pc:picChg>
        <pc:cxnChg chg="add mod modVis">
          <ac:chgData name="이지운" userId="d5dfea2c-d399-4941-b35a-d6891388e25d" providerId="ADAL" clId="{96B5CF96-4C85-4ED5-81AE-71E63DB1E4CD}" dt="2023-01-10T08:58:38.441" v="2656"/>
          <ac:cxnSpMkLst>
            <pc:docMk/>
            <pc:sldMk cId="3726753879" sldId="319"/>
            <ac:cxnSpMk id="3" creationId="{3E233C72-5504-7D4C-056D-E02EED7C8CE9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2T09:02:53.352" v="3037"/>
        <pc:sldMkLst>
          <pc:docMk/>
          <pc:sldMk cId="1988502122" sldId="320"/>
        </pc:sldMkLst>
        <pc:spChg chg="del">
          <ac:chgData name="이지운" userId="d5dfea2c-d399-4941-b35a-d6891388e25d" providerId="ADAL" clId="{96B5CF96-4C85-4ED5-81AE-71E63DB1E4CD}" dt="2023-01-10T08:35:09.405" v="1692" actId="478"/>
          <ac:spMkLst>
            <pc:docMk/>
            <pc:sldMk cId="1988502122" sldId="320"/>
            <ac:spMk id="2" creationId="{F2677500-E146-2757-BB17-6642F5852D27}"/>
          </ac:spMkLst>
        </pc:spChg>
        <pc:spChg chg="mod">
          <ac:chgData name="이지운" userId="d5dfea2c-d399-4941-b35a-d6891388e25d" providerId="ADAL" clId="{96B5CF96-4C85-4ED5-81AE-71E63DB1E4CD}" dt="2023-01-12T09:02:53.352" v="3037"/>
          <ac:spMkLst>
            <pc:docMk/>
            <pc:sldMk cId="1988502122" sldId="320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28:51.714" v="1484" actId="20577"/>
          <ac:spMkLst>
            <pc:docMk/>
            <pc:sldMk cId="1988502122" sldId="320"/>
            <ac:spMk id="4" creationId="{7897DD6C-896D-E5D0-70E2-68CAD0A281C3}"/>
          </ac:spMkLst>
        </pc:spChg>
        <pc:spChg chg="del">
          <ac:chgData name="이지운" userId="d5dfea2c-d399-4941-b35a-d6891388e25d" providerId="ADAL" clId="{96B5CF96-4C85-4ED5-81AE-71E63DB1E4CD}" dt="2023-01-10T08:35:40.413" v="1739" actId="478"/>
          <ac:spMkLst>
            <pc:docMk/>
            <pc:sldMk cId="1988502122" sldId="320"/>
            <ac:spMk id="8" creationId="{C320D676-6230-5874-7A9F-56558694DBC7}"/>
          </ac:spMkLst>
        </pc:spChg>
        <pc:spChg chg="mod">
          <ac:chgData name="이지운" userId="d5dfea2c-d399-4941-b35a-d6891388e25d" providerId="ADAL" clId="{96B5CF96-4C85-4ED5-81AE-71E63DB1E4CD}" dt="2023-01-10T08:56:55.403" v="2313" actId="20577"/>
          <ac:spMkLst>
            <pc:docMk/>
            <pc:sldMk cId="1988502122" sldId="320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40:31.467" v="1867" actId="478"/>
          <ac:spMkLst>
            <pc:docMk/>
            <pc:sldMk cId="1988502122" sldId="320"/>
            <ac:spMk id="11" creationId="{21B3BEC8-B03C-167B-F52A-0AE621D59D64}"/>
          </ac:spMkLst>
        </pc:spChg>
        <pc:spChg chg="add mod">
          <ac:chgData name="이지운" userId="d5dfea2c-d399-4941-b35a-d6891388e25d" providerId="ADAL" clId="{96B5CF96-4C85-4ED5-81AE-71E63DB1E4CD}" dt="2023-01-10T08:41:15.391" v="1902" actId="1076"/>
          <ac:spMkLst>
            <pc:docMk/>
            <pc:sldMk cId="1988502122" sldId="320"/>
            <ac:spMk id="12" creationId="{F4630CD9-348E-8A05-C2D8-4E6AFACC1F10}"/>
          </ac:spMkLst>
        </pc:spChg>
        <pc:picChg chg="add del mod">
          <ac:chgData name="이지운" userId="d5dfea2c-d399-4941-b35a-d6891388e25d" providerId="ADAL" clId="{96B5CF96-4C85-4ED5-81AE-71E63DB1E4CD}" dt="2023-01-10T08:40:29.548" v="1866" actId="1076"/>
          <ac:picMkLst>
            <pc:docMk/>
            <pc:sldMk cId="1988502122" sldId="320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35:08.157" v="1691" actId="478"/>
          <ac:picMkLst>
            <pc:docMk/>
            <pc:sldMk cId="1988502122" sldId="320"/>
            <ac:picMk id="21508" creationId="{618CECC8-231F-0AB6-52B4-ADEEDCDFA550}"/>
          </ac:picMkLst>
        </pc:picChg>
        <pc:picChg chg="add mod">
          <ac:chgData name="이지운" userId="d5dfea2c-d399-4941-b35a-d6891388e25d" providerId="ADAL" clId="{96B5CF96-4C85-4ED5-81AE-71E63DB1E4CD}" dt="2023-01-10T08:41:10.198" v="1901" actId="1076"/>
          <ac:picMkLst>
            <pc:docMk/>
            <pc:sldMk cId="1988502122" sldId="320"/>
            <ac:picMk id="24578" creationId="{13C3A9C2-0D2A-8D89-7087-2A1E8A3B4F17}"/>
          </ac:picMkLst>
        </pc:picChg>
        <pc:cxnChg chg="add mod modVis">
          <ac:chgData name="이지운" userId="d5dfea2c-d399-4941-b35a-d6891388e25d" providerId="ADAL" clId="{96B5CF96-4C85-4ED5-81AE-71E63DB1E4CD}" dt="2023-01-10T08:58:38.540" v="2694"/>
          <ac:cxnSpMkLst>
            <pc:docMk/>
            <pc:sldMk cId="1988502122" sldId="320"/>
            <ac:cxnSpMk id="2" creationId="{84CD31E5-905E-50C5-04F5-EDCE8835958B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569" v="2713"/>
        <pc:sldMkLst>
          <pc:docMk/>
          <pc:sldMk cId="1947371357" sldId="321"/>
        </pc:sldMkLst>
        <pc:spChg chg="add del mod">
          <ac:chgData name="이지운" userId="d5dfea2c-d399-4941-b35a-d6891388e25d" providerId="ADAL" clId="{96B5CF96-4C85-4ED5-81AE-71E63DB1E4CD}" dt="2023-01-10T08:38:27.180" v="1846"/>
          <ac:spMkLst>
            <pc:docMk/>
            <pc:sldMk cId="1947371357" sldId="321"/>
            <ac:spMk id="2" creationId="{94ABA40D-9F2E-6FE4-179D-7DD344FDAF5B}"/>
          </ac:spMkLst>
        </pc:spChg>
        <pc:spChg chg="del">
          <ac:chgData name="이지운" userId="d5dfea2c-d399-4941-b35a-d6891388e25d" providerId="ADAL" clId="{96B5CF96-4C85-4ED5-81AE-71E63DB1E4CD}" dt="2023-01-10T08:38:01.562" v="1836" actId="478"/>
          <ac:spMkLst>
            <pc:docMk/>
            <pc:sldMk cId="1947371357" sldId="321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57:01.937" v="2315" actId="20577"/>
          <ac:spMkLst>
            <pc:docMk/>
            <pc:sldMk cId="1947371357" sldId="321"/>
            <ac:spMk id="10" creationId="{1E586210-2D10-C111-1B6C-9A5DCAB4A0E6}"/>
          </ac:spMkLst>
        </pc:spChg>
        <pc:picChg chg="del">
          <ac:chgData name="이지운" userId="d5dfea2c-d399-4941-b35a-d6891388e25d" providerId="ADAL" clId="{96B5CF96-4C85-4ED5-81AE-71E63DB1E4CD}" dt="2023-01-10T08:38:01.848" v="1837" actId="478"/>
          <ac:picMkLst>
            <pc:docMk/>
            <pc:sldMk cId="1947371357" sldId="321"/>
            <ac:picMk id="17410" creationId="{18F37D48-D2A9-D750-0F61-CDE85E829963}"/>
          </ac:picMkLst>
        </pc:picChg>
        <pc:picChg chg="add mod">
          <ac:chgData name="이지운" userId="d5dfea2c-d399-4941-b35a-d6891388e25d" providerId="ADAL" clId="{96B5CF96-4C85-4ED5-81AE-71E63DB1E4CD}" dt="2023-01-10T08:38:20.272" v="1844" actId="1076"/>
          <ac:picMkLst>
            <pc:docMk/>
            <pc:sldMk cId="1947371357" sldId="321"/>
            <ac:picMk id="23554" creationId="{38306EEB-2062-649F-FB77-A0B7C597DCBC}"/>
          </ac:picMkLst>
        </pc:picChg>
        <pc:cxnChg chg="add mod modVis">
          <ac:chgData name="이지운" userId="d5dfea2c-d399-4941-b35a-d6891388e25d" providerId="ADAL" clId="{96B5CF96-4C85-4ED5-81AE-71E63DB1E4CD}" dt="2023-01-10T08:58:38.569" v="2713"/>
          <ac:cxnSpMkLst>
            <pc:docMk/>
            <pc:sldMk cId="1947371357" sldId="321"/>
            <ac:cxnSpMk id="2" creationId="{B9211AD6-D368-3BB5-E81F-316488190F9A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599" v="2732"/>
        <pc:sldMkLst>
          <pc:docMk/>
          <pc:sldMk cId="1764931524" sldId="322"/>
        </pc:sldMkLst>
        <pc:spChg chg="add mod">
          <ac:chgData name="이지운" userId="d5dfea2c-d399-4941-b35a-d6891388e25d" providerId="ADAL" clId="{96B5CF96-4C85-4ED5-81AE-71E63DB1E4CD}" dt="2023-01-10T08:42:57.208" v="1960"/>
          <ac:spMkLst>
            <pc:docMk/>
            <pc:sldMk cId="1764931524" sldId="322"/>
            <ac:spMk id="2" creationId="{04DBBB49-8203-F420-6CE4-7805C4D9A153}"/>
          </ac:spMkLst>
        </pc:spChg>
        <pc:spChg chg="mod">
          <ac:chgData name="이지운" userId="d5dfea2c-d399-4941-b35a-d6891388e25d" providerId="ADAL" clId="{96B5CF96-4C85-4ED5-81AE-71E63DB1E4CD}" dt="2023-01-10T08:41:57.931" v="1914" actId="20577"/>
          <ac:spMkLst>
            <pc:docMk/>
            <pc:sldMk cId="1764931524" sldId="322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7:09.753" v="2317" actId="20577"/>
          <ac:spMkLst>
            <pc:docMk/>
            <pc:sldMk cId="1764931524" sldId="322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43:36.141" v="2011"/>
          <ac:spMkLst>
            <pc:docMk/>
            <pc:sldMk cId="1764931524" sldId="322"/>
            <ac:spMk id="11" creationId="{2F3BB863-781E-5BC4-8D01-D2229FAD6B6C}"/>
          </ac:spMkLst>
        </pc:spChg>
        <pc:spChg chg="add mod">
          <ac:chgData name="이지운" userId="d5dfea2c-d399-4941-b35a-d6891388e25d" providerId="ADAL" clId="{96B5CF96-4C85-4ED5-81AE-71E63DB1E4CD}" dt="2023-01-10T08:44:13.279" v="2080" actId="1076"/>
          <ac:spMkLst>
            <pc:docMk/>
            <pc:sldMk cId="1764931524" sldId="322"/>
            <ac:spMk id="14" creationId="{F3FFD07A-4AC2-BF9A-058E-82EE9488C36C}"/>
          </ac:spMkLst>
        </pc:spChg>
        <pc:spChg chg="add mod">
          <ac:chgData name="이지운" userId="d5dfea2c-d399-4941-b35a-d6891388e25d" providerId="ADAL" clId="{96B5CF96-4C85-4ED5-81AE-71E63DB1E4CD}" dt="2023-01-10T08:44:32.616" v="2112" actId="1076"/>
          <ac:spMkLst>
            <pc:docMk/>
            <pc:sldMk cId="1764931524" sldId="322"/>
            <ac:spMk id="15" creationId="{04F995D1-D056-918C-C942-2B8DF537B253}"/>
          </ac:spMkLst>
        </pc:spChg>
        <pc:picChg chg="add mod">
          <ac:chgData name="이지운" userId="d5dfea2c-d399-4941-b35a-d6891388e25d" providerId="ADAL" clId="{96B5CF96-4C85-4ED5-81AE-71E63DB1E4CD}" dt="2023-01-10T08:43:35.536" v="2010"/>
          <ac:picMkLst>
            <pc:docMk/>
            <pc:sldMk cId="1764931524" sldId="322"/>
            <ac:picMk id="8" creationId="{B0EF2405-C283-6695-C84F-1D5CB2EA4B37}"/>
          </ac:picMkLst>
        </pc:picChg>
        <pc:picChg chg="add mod">
          <ac:chgData name="이지운" userId="d5dfea2c-d399-4941-b35a-d6891388e25d" providerId="ADAL" clId="{96B5CF96-4C85-4ED5-81AE-71E63DB1E4CD}" dt="2023-01-10T08:44:16.304" v="2081" actId="1076"/>
          <ac:picMkLst>
            <pc:docMk/>
            <pc:sldMk cId="1764931524" sldId="322"/>
            <ac:picMk id="13" creationId="{22538959-997A-D0BB-65C3-97512CD438DA}"/>
          </ac:picMkLst>
        </pc:picChg>
        <pc:picChg chg="del">
          <ac:chgData name="이지운" userId="d5dfea2c-d399-4941-b35a-d6891388e25d" providerId="ADAL" clId="{96B5CF96-4C85-4ED5-81AE-71E63DB1E4CD}" dt="2023-01-10T08:42:03.397" v="1915" actId="478"/>
          <ac:picMkLst>
            <pc:docMk/>
            <pc:sldMk cId="1764931524" sldId="322"/>
            <ac:picMk id="23554" creationId="{38306EEB-2062-649F-FB77-A0B7C597DCBC}"/>
          </ac:picMkLst>
        </pc:picChg>
        <pc:picChg chg="add del mod">
          <ac:chgData name="이지운" userId="d5dfea2c-d399-4941-b35a-d6891388e25d" providerId="ADAL" clId="{96B5CF96-4C85-4ED5-81AE-71E63DB1E4CD}" dt="2023-01-10T08:42:55.437" v="1959" actId="478"/>
          <ac:picMkLst>
            <pc:docMk/>
            <pc:sldMk cId="1764931524" sldId="322"/>
            <ac:picMk id="25602" creationId="{AF238A01-2CAC-D120-990C-A194BBED66CD}"/>
          </ac:picMkLst>
        </pc:picChg>
        <pc:cxnChg chg="add mod modVis">
          <ac:chgData name="이지운" userId="d5dfea2c-d399-4941-b35a-d6891388e25d" providerId="ADAL" clId="{96B5CF96-4C85-4ED5-81AE-71E63DB1E4CD}" dt="2023-01-10T08:58:38.599" v="2732"/>
          <ac:cxnSpMkLst>
            <pc:docMk/>
            <pc:sldMk cId="1764931524" sldId="322"/>
            <ac:cxnSpMk id="3" creationId="{A46957B6-6AA6-17BB-C32F-C087E2930EAE}"/>
          </ac:cxnSpMkLst>
        </pc:cxnChg>
      </pc:sldChg>
    </pc:docChg>
  </pc:docChgLst>
  <pc:docChgLst>
    <pc:chgData name="이지운" userId="d5dfea2c-d399-4941-b35a-d6891388e25d" providerId="ADAL" clId="{BDF19DDE-CBA0-487F-AFC9-B5822F28F013}"/>
    <pc:docChg chg="undo redo custSel addSld delSld modSld sldOrd">
      <pc:chgData name="이지운" userId="d5dfea2c-d399-4941-b35a-d6891388e25d" providerId="ADAL" clId="{BDF19DDE-CBA0-487F-AFC9-B5822F28F013}" dt="2023-07-30T07:49:03.081" v="5983" actId="478"/>
      <pc:docMkLst>
        <pc:docMk/>
      </pc:docMkLst>
      <pc:sldChg chg="modSp mod">
        <pc:chgData name="이지운" userId="d5dfea2c-d399-4941-b35a-d6891388e25d" providerId="ADAL" clId="{BDF19DDE-CBA0-487F-AFC9-B5822F28F013}" dt="2023-07-26T12:13:16.867" v="109" actId="20577"/>
        <pc:sldMkLst>
          <pc:docMk/>
          <pc:sldMk cId="1529420644" sldId="256"/>
        </pc:sldMkLst>
        <pc:spChg chg="mod">
          <ac:chgData name="이지운" userId="d5dfea2c-d399-4941-b35a-d6891388e25d" providerId="ADAL" clId="{BDF19DDE-CBA0-487F-AFC9-B5822F28F013}" dt="2023-07-26T12:13:16.867" v="109" actId="20577"/>
          <ac:spMkLst>
            <pc:docMk/>
            <pc:sldMk cId="1529420644" sldId="256"/>
            <ac:spMk id="121" creationId="{2AD30C32-EE3E-49F8-8A34-1A357F28165C}"/>
          </ac:spMkLst>
        </pc:spChg>
        <pc:spChg chg="mod">
          <ac:chgData name="이지운" userId="d5dfea2c-d399-4941-b35a-d6891388e25d" providerId="ADAL" clId="{BDF19DDE-CBA0-487F-AFC9-B5822F28F013}" dt="2023-07-26T12:12:33.886" v="1" actId="20577"/>
          <ac:spMkLst>
            <pc:docMk/>
            <pc:sldMk cId="1529420644" sldId="256"/>
            <ac:spMk id="141" creationId="{D7479425-3DD4-4F1D-B16A-731B88E21D3A}"/>
          </ac:spMkLst>
        </pc:spChg>
        <pc:spChg chg="mod">
          <ac:chgData name="이지운" userId="d5dfea2c-d399-4941-b35a-d6891388e25d" providerId="ADAL" clId="{BDF19DDE-CBA0-487F-AFC9-B5822F28F013}" dt="2023-07-26T12:13:09.916" v="78" actId="1076"/>
          <ac:spMkLst>
            <pc:docMk/>
            <pc:sldMk cId="1529420644" sldId="256"/>
            <ac:spMk id="154" creationId="{5B8D33FC-414B-42AE-A629-4969FDB0056E}"/>
          </ac:spMkLst>
        </pc:sp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298061173" sldId="274"/>
        </pc:sldMkLst>
      </pc:sldChg>
      <pc:sldChg chg="modSp mod">
        <pc:chgData name="이지운" userId="d5dfea2c-d399-4941-b35a-d6891388e25d" providerId="ADAL" clId="{BDF19DDE-CBA0-487F-AFC9-B5822F28F013}" dt="2023-07-27T05:44:10.242" v="4436" actId="20577"/>
        <pc:sldMkLst>
          <pc:docMk/>
          <pc:sldMk cId="3340838167" sldId="286"/>
        </pc:sldMkLst>
        <pc:spChg chg="mod">
          <ac:chgData name="이지운" userId="d5dfea2c-d399-4941-b35a-d6891388e25d" providerId="ADAL" clId="{BDF19DDE-CBA0-487F-AFC9-B5822F28F013}" dt="2023-07-27T05:44:10.242" v="4436" actId="20577"/>
          <ac:spMkLst>
            <pc:docMk/>
            <pc:sldMk cId="3340838167" sldId="286"/>
            <ac:spMk id="3" creationId="{9C23BF4C-16FB-0C0C-DE7B-11FD181A98BA}"/>
          </ac:spMkLst>
        </pc:spChg>
        <pc:spChg chg="mod">
          <ac:chgData name="이지운" userId="d5dfea2c-d399-4941-b35a-d6891388e25d" providerId="ADAL" clId="{BDF19DDE-CBA0-487F-AFC9-B5822F28F013}" dt="2023-07-26T12:26:52.020" v="362" actId="20577"/>
          <ac:spMkLst>
            <pc:docMk/>
            <pc:sldMk cId="3340838167" sldId="286"/>
            <ac:spMk id="9" creationId="{C1499F97-FBE4-410F-807B-6BA8520AA736}"/>
          </ac:spMkLst>
        </pc:sp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10290639" sldId="28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594641322" sldId="28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277944198" sldId="29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935322443" sldId="29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51469272" sldId="293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836521184" sldId="29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050769622" sldId="29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75660173" sldId="29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528416968" sldId="29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150823897" sldId="29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492140477" sldId="29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18661185" sldId="30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940857140" sldId="30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107037223" sldId="302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1928093957" sldId="304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1717033195" sldId="305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2828439100" sldId="306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3024012936" sldId="30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377185830" sldId="31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12378710" sldId="31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724490881" sldId="31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824728332" sldId="313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725897075" sldId="31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773988906" sldId="31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87488492" sldId="31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581782508" sldId="31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4290823821" sldId="31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726753879" sldId="31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988502122" sldId="32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947371357" sldId="32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764931524" sldId="322"/>
        </pc:sldMkLst>
      </pc:sldChg>
      <pc:sldChg chg="addSp delSp modSp mod">
        <pc:chgData name="이지운" userId="d5dfea2c-d399-4941-b35a-d6891388e25d" providerId="ADAL" clId="{BDF19DDE-CBA0-487F-AFC9-B5822F28F013}" dt="2023-07-26T12:31:00.036" v="448" actId="1076"/>
        <pc:sldMkLst>
          <pc:docMk/>
          <pc:sldMk cId="1295375516" sldId="323"/>
        </pc:sldMkLst>
        <pc:spChg chg="mod">
          <ac:chgData name="이지운" userId="d5dfea2c-d399-4941-b35a-d6891388e25d" providerId="ADAL" clId="{BDF19DDE-CBA0-487F-AFC9-B5822F28F013}" dt="2023-07-26T12:30:05.929" v="440"/>
          <ac:spMkLst>
            <pc:docMk/>
            <pc:sldMk cId="1295375516" sldId="32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2:28:21.167" v="416" actId="20577"/>
          <ac:spMkLst>
            <pc:docMk/>
            <pc:sldMk cId="1295375516" sldId="323"/>
            <ac:spMk id="9" creationId="{C1499F97-FBE4-410F-807B-6BA8520AA736}"/>
          </ac:spMkLst>
        </pc:spChg>
        <pc:picChg chg="add del mod">
          <ac:chgData name="이지운" userId="d5dfea2c-d399-4941-b35a-d6891388e25d" providerId="ADAL" clId="{BDF19DDE-CBA0-487F-AFC9-B5822F28F013}" dt="2023-07-26T12:29:11.377" v="431"/>
          <ac:picMkLst>
            <pc:docMk/>
            <pc:sldMk cId="1295375516" sldId="323"/>
            <ac:picMk id="3" creationId="{221A5184-2B99-A62D-8CF9-66B1A137FE2C}"/>
          </ac:picMkLst>
        </pc:picChg>
        <pc:picChg chg="del">
          <ac:chgData name="이지운" userId="d5dfea2c-d399-4941-b35a-d6891388e25d" providerId="ADAL" clId="{BDF19DDE-CBA0-487F-AFC9-B5822F28F013}" dt="2023-07-26T12:28:56.794" v="427" actId="478"/>
          <ac:picMkLst>
            <pc:docMk/>
            <pc:sldMk cId="1295375516" sldId="323"/>
            <ac:picMk id="8" creationId="{D96DF81D-FF5B-6EAA-FE05-F8BEE2EECB9F}"/>
          </ac:picMkLst>
        </pc:picChg>
        <pc:picChg chg="add del mod">
          <ac:chgData name="이지운" userId="d5dfea2c-d399-4941-b35a-d6891388e25d" providerId="ADAL" clId="{BDF19DDE-CBA0-487F-AFC9-B5822F28F013}" dt="2023-07-26T12:29:35.370" v="433" actId="478"/>
          <ac:picMkLst>
            <pc:docMk/>
            <pc:sldMk cId="1295375516" sldId="323"/>
            <ac:picMk id="1026" creationId="{559FB3C2-D85E-030A-9648-A5DB2B68FD9A}"/>
          </ac:picMkLst>
        </pc:picChg>
        <pc:picChg chg="add mod">
          <ac:chgData name="이지운" userId="d5dfea2c-d399-4941-b35a-d6891388e25d" providerId="ADAL" clId="{BDF19DDE-CBA0-487F-AFC9-B5822F28F013}" dt="2023-07-26T12:31:00.036" v="448" actId="1076"/>
          <ac:picMkLst>
            <pc:docMk/>
            <pc:sldMk cId="1295375516" sldId="323"/>
            <ac:picMk id="1028" creationId="{5219E1DC-645F-4771-AAAA-75EC1E1A0392}"/>
          </ac:picMkLst>
        </pc:picChg>
        <pc:picChg chg="add mod">
          <ac:chgData name="이지운" userId="d5dfea2c-d399-4941-b35a-d6891388e25d" providerId="ADAL" clId="{BDF19DDE-CBA0-487F-AFC9-B5822F28F013}" dt="2023-07-26T12:30:56.615" v="447" actId="1076"/>
          <ac:picMkLst>
            <pc:docMk/>
            <pc:sldMk cId="1295375516" sldId="323"/>
            <ac:picMk id="1030" creationId="{BA64BE65-248F-D200-2EEB-EABDD5BFED3B}"/>
          </ac:picMkLst>
        </pc:pic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38462548" sldId="32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237031241" sldId="32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652435679" sldId="32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435403579" sldId="32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459209907" sldId="32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186065722" sldId="32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02136550" sldId="33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669874379" sldId="33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502559507" sldId="33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5960456" sldId="333"/>
        </pc:sldMkLst>
      </pc:sldChg>
      <pc:sldChg chg="add">
        <pc:chgData name="이지운" userId="d5dfea2c-d399-4941-b35a-d6891388e25d" providerId="ADAL" clId="{BDF19DDE-CBA0-487F-AFC9-B5822F28F013}" dt="2023-07-26T12:29:12.153" v="432"/>
        <pc:sldMkLst>
          <pc:docMk/>
          <pc:sldMk cId="4264918987" sldId="334"/>
        </pc:sldMkLst>
      </pc:sldChg>
      <pc:sldChg chg="addSp delSp modSp add mod">
        <pc:chgData name="이지운" userId="d5dfea2c-d399-4941-b35a-d6891388e25d" providerId="ADAL" clId="{BDF19DDE-CBA0-487F-AFC9-B5822F28F013}" dt="2023-07-26T12:34:12.740" v="501" actId="1076"/>
        <pc:sldMkLst>
          <pc:docMk/>
          <pc:sldMk cId="1043139779" sldId="335"/>
        </pc:sldMkLst>
        <pc:spChg chg="mod">
          <ac:chgData name="이지운" userId="d5dfea2c-d399-4941-b35a-d6891388e25d" providerId="ADAL" clId="{BDF19DDE-CBA0-487F-AFC9-B5822F28F013}" dt="2023-07-26T12:34:01.214" v="493" actId="20577"/>
          <ac:spMkLst>
            <pc:docMk/>
            <pc:sldMk cId="1043139779" sldId="335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2:33:49.284" v="471" actId="478"/>
          <ac:spMkLst>
            <pc:docMk/>
            <pc:sldMk cId="1043139779" sldId="335"/>
            <ac:spMk id="8" creationId="{A9A95DCF-8D87-285A-D03D-30BA998A8345}"/>
          </ac:spMkLst>
        </pc:spChg>
        <pc:spChg chg="add mod">
          <ac:chgData name="이지운" userId="d5dfea2c-d399-4941-b35a-d6891388e25d" providerId="ADAL" clId="{BDF19DDE-CBA0-487F-AFC9-B5822F28F013}" dt="2023-07-26T12:34:11.915" v="500" actId="1076"/>
          <ac:spMkLst>
            <pc:docMk/>
            <pc:sldMk cId="1043139779" sldId="335"/>
            <ac:spMk id="10" creationId="{38141D6B-051E-0EAC-8DD3-7955B3613195}"/>
          </ac:spMkLst>
        </pc:spChg>
        <pc:picChg chg="del">
          <ac:chgData name="이지운" userId="d5dfea2c-d399-4941-b35a-d6891388e25d" providerId="ADAL" clId="{BDF19DDE-CBA0-487F-AFC9-B5822F28F013}" dt="2023-07-26T12:32:03.730" v="449" actId="478"/>
          <ac:picMkLst>
            <pc:docMk/>
            <pc:sldMk cId="1043139779" sldId="335"/>
            <ac:picMk id="1026" creationId="{559FB3C2-D85E-030A-9648-A5DB2B68FD9A}"/>
          </ac:picMkLst>
        </pc:picChg>
        <pc:picChg chg="add del mod">
          <ac:chgData name="이지운" userId="d5dfea2c-d399-4941-b35a-d6891388e25d" providerId="ADAL" clId="{BDF19DDE-CBA0-487F-AFC9-B5822F28F013}" dt="2023-07-26T12:33:50.020" v="472" actId="478"/>
          <ac:picMkLst>
            <pc:docMk/>
            <pc:sldMk cId="1043139779" sldId="335"/>
            <ac:picMk id="3074" creationId="{7F1AAD32-2823-ACAE-0024-BFD9633FFE09}"/>
          </ac:picMkLst>
        </pc:picChg>
        <pc:picChg chg="add mod">
          <ac:chgData name="이지운" userId="d5dfea2c-d399-4941-b35a-d6891388e25d" providerId="ADAL" clId="{BDF19DDE-CBA0-487F-AFC9-B5822F28F013}" dt="2023-07-26T12:34:12.740" v="501" actId="1076"/>
          <ac:picMkLst>
            <pc:docMk/>
            <pc:sldMk cId="1043139779" sldId="335"/>
            <ac:picMk id="3076" creationId="{BCF73851-8C3F-957E-5E60-29028322D5A0}"/>
          </ac:picMkLst>
        </pc:picChg>
      </pc:sldChg>
      <pc:sldChg chg="addSp delSp modSp add del">
        <pc:chgData name="이지운" userId="d5dfea2c-d399-4941-b35a-d6891388e25d" providerId="ADAL" clId="{BDF19DDE-CBA0-487F-AFC9-B5822F28F013}" dt="2023-07-26T15:19:58.555" v="3598" actId="47"/>
        <pc:sldMkLst>
          <pc:docMk/>
          <pc:sldMk cId="3191250665" sldId="336"/>
        </pc:sldMkLst>
        <pc:picChg chg="add del mod">
          <ac:chgData name="이지운" userId="d5dfea2c-d399-4941-b35a-d6891388e25d" providerId="ADAL" clId="{BDF19DDE-CBA0-487F-AFC9-B5822F28F013}" dt="2023-07-26T12:33:12.193" v="466" actId="21"/>
          <ac:picMkLst>
            <pc:docMk/>
            <pc:sldMk cId="3191250665" sldId="336"/>
            <ac:picMk id="4098" creationId="{E3E8C9C9-F9C9-54C3-7E92-82DC18161AE6}"/>
          </ac:picMkLst>
        </pc:picChg>
      </pc:sldChg>
      <pc:sldChg chg="addSp delSp modSp add">
        <pc:chgData name="이지운" userId="d5dfea2c-d399-4941-b35a-d6891388e25d" providerId="ADAL" clId="{BDF19DDE-CBA0-487F-AFC9-B5822F28F013}" dt="2023-07-26T12:33:26.816" v="470" actId="1076"/>
        <pc:sldMkLst>
          <pc:docMk/>
          <pc:sldMk cId="1523730751" sldId="337"/>
        </pc:sldMkLst>
        <pc:picChg chg="add mod">
          <ac:chgData name="이지운" userId="d5dfea2c-d399-4941-b35a-d6891388e25d" providerId="ADAL" clId="{BDF19DDE-CBA0-487F-AFC9-B5822F28F013}" dt="2023-07-26T12:33:26.816" v="470" actId="1076"/>
          <ac:picMkLst>
            <pc:docMk/>
            <pc:sldMk cId="1523730751" sldId="337"/>
            <ac:picMk id="3" creationId="{BD8D8987-9184-04F1-BBD0-8C42B8E03EA1}"/>
          </ac:picMkLst>
        </pc:picChg>
        <pc:picChg chg="del">
          <ac:chgData name="이지운" userId="d5dfea2c-d399-4941-b35a-d6891388e25d" providerId="ADAL" clId="{BDF19DDE-CBA0-487F-AFC9-B5822F28F013}" dt="2023-07-26T12:33:13.834" v="467" actId="478"/>
          <ac:picMkLst>
            <pc:docMk/>
            <pc:sldMk cId="1523730751" sldId="337"/>
            <ac:picMk id="1028" creationId="{5219E1DC-645F-4771-AAAA-75EC1E1A0392}"/>
          </ac:picMkLst>
        </pc:picChg>
        <pc:picChg chg="del">
          <ac:chgData name="이지운" userId="d5dfea2c-d399-4941-b35a-d6891388e25d" providerId="ADAL" clId="{BDF19DDE-CBA0-487F-AFC9-B5822F28F013}" dt="2023-07-26T12:33:13.834" v="467" actId="478"/>
          <ac:picMkLst>
            <pc:docMk/>
            <pc:sldMk cId="1523730751" sldId="337"/>
            <ac:picMk id="1030" creationId="{BA64BE65-248F-D200-2EEB-EABDD5BFED3B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22.070" v="5945" actId="478"/>
        <pc:sldMkLst>
          <pc:docMk/>
          <pc:sldMk cId="1733054260" sldId="338"/>
        </pc:sldMkLst>
        <pc:spChg chg="mod">
          <ac:chgData name="이지운" userId="d5dfea2c-d399-4941-b35a-d6891388e25d" providerId="ADAL" clId="{BDF19DDE-CBA0-487F-AFC9-B5822F28F013}" dt="2023-07-26T12:36:34.496" v="527" actId="20577"/>
          <ac:spMkLst>
            <pc:docMk/>
            <pc:sldMk cId="1733054260" sldId="338"/>
            <ac:spMk id="4" creationId="{7897DD6C-896D-E5D0-70E2-68CAD0A281C3}"/>
          </ac:spMkLst>
        </pc:spChg>
        <pc:spChg chg="del mod">
          <ac:chgData name="이지운" userId="d5dfea2c-d399-4941-b35a-d6891388e25d" providerId="ADAL" clId="{BDF19DDE-CBA0-487F-AFC9-B5822F28F013}" dt="2023-07-26T12:40:40.354" v="556" actId="478"/>
          <ac:spMkLst>
            <pc:docMk/>
            <pc:sldMk cId="1733054260" sldId="338"/>
            <ac:spMk id="10" creationId="{38141D6B-051E-0EAC-8DD3-7955B3613195}"/>
          </ac:spMkLst>
        </pc:spChg>
        <pc:picChg chg="add del mod">
          <ac:chgData name="이지운" userId="d5dfea2c-d399-4941-b35a-d6891388e25d" providerId="ADAL" clId="{BDF19DDE-CBA0-487F-AFC9-B5822F28F013}" dt="2023-07-26T12:36:40.264" v="531" actId="478"/>
          <ac:picMkLst>
            <pc:docMk/>
            <pc:sldMk cId="1733054260" sldId="338"/>
            <ac:picMk id="3076" creationId="{BCF73851-8C3F-957E-5E60-29028322D5A0}"/>
          </ac:picMkLst>
        </pc:picChg>
        <pc:picChg chg="add mod">
          <ac:chgData name="이지운" userId="d5dfea2c-d399-4941-b35a-d6891388e25d" providerId="ADAL" clId="{BDF19DDE-CBA0-487F-AFC9-B5822F28F013}" dt="2023-07-26T12:40:34.703" v="554" actId="1076"/>
          <ac:picMkLst>
            <pc:docMk/>
            <pc:sldMk cId="1733054260" sldId="338"/>
            <ac:picMk id="7170" creationId="{D25C13F1-C13F-9B43-D911-0F70A10F546C}"/>
          </ac:picMkLst>
        </pc:picChg>
        <pc:picChg chg="add mod">
          <ac:chgData name="이지운" userId="d5dfea2c-d399-4941-b35a-d6891388e25d" providerId="ADAL" clId="{BDF19DDE-CBA0-487F-AFC9-B5822F28F013}" dt="2023-07-26T12:40:38.315" v="555" actId="1076"/>
          <ac:picMkLst>
            <pc:docMk/>
            <pc:sldMk cId="1733054260" sldId="338"/>
            <ac:picMk id="7172" creationId="{98E1104E-91EA-050F-7E43-C7494ECC909C}"/>
          </ac:picMkLst>
        </pc:picChg>
        <pc:inkChg chg="del">
          <ac:chgData name="이지운" userId="d5dfea2c-d399-4941-b35a-d6891388e25d" providerId="ADAL" clId="{BDF19DDE-CBA0-487F-AFC9-B5822F28F013}" dt="2023-07-30T07:47:22.070" v="5945" actId="478"/>
          <ac:inkMkLst>
            <pc:docMk/>
            <pc:sldMk cId="1733054260" sldId="338"/>
            <ac:inkMk id="3" creationId="{8C84308D-C3B3-C351-4A07-FB8DFCDF9E27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7:29.492" v="5948" actId="478"/>
        <pc:sldMkLst>
          <pc:docMk/>
          <pc:sldMk cId="2671909754" sldId="339"/>
        </pc:sldMkLst>
        <pc:spChg chg="add del mod">
          <ac:chgData name="이지운" userId="d5dfea2c-d399-4941-b35a-d6891388e25d" providerId="ADAL" clId="{BDF19DDE-CBA0-487F-AFC9-B5822F28F013}" dt="2023-07-26T12:49:27.510" v="891"/>
          <ac:spMkLst>
            <pc:docMk/>
            <pc:sldMk cId="2671909754" sldId="339"/>
            <ac:spMk id="3" creationId="{99C69CCB-5558-A6F8-8C55-A81A7E5C1388}"/>
          </ac:spMkLst>
        </pc:spChg>
        <pc:spChg chg="mod">
          <ac:chgData name="이지운" userId="d5dfea2c-d399-4941-b35a-d6891388e25d" providerId="ADAL" clId="{BDF19DDE-CBA0-487F-AFC9-B5822F28F013}" dt="2023-07-26T12:38:23.815" v="548" actId="20577"/>
          <ac:spMkLst>
            <pc:docMk/>
            <pc:sldMk cId="2671909754" sldId="339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2:49:01.807" v="889" actId="1076"/>
          <ac:spMkLst>
            <pc:docMk/>
            <pc:sldMk cId="2671909754" sldId="339"/>
            <ac:spMk id="10" creationId="{38141D6B-051E-0EAC-8DD3-7955B3613195}"/>
          </ac:spMkLst>
        </pc:spChg>
        <pc:picChg chg="add del mod">
          <ac:chgData name="이지운" userId="d5dfea2c-d399-4941-b35a-d6891388e25d" providerId="ADAL" clId="{BDF19DDE-CBA0-487F-AFC9-B5822F28F013}" dt="2023-07-30T07:47:28.204" v="5947" actId="478"/>
          <ac:picMkLst>
            <pc:docMk/>
            <pc:sldMk cId="2671909754" sldId="339"/>
            <ac:picMk id="3" creationId="{20B84A9F-1AB5-E9F3-0A0F-9270E9E4D38F}"/>
          </ac:picMkLst>
        </pc:picChg>
        <pc:picChg chg="add mod">
          <ac:chgData name="이지운" userId="d5dfea2c-d399-4941-b35a-d6891388e25d" providerId="ADAL" clId="{BDF19DDE-CBA0-487F-AFC9-B5822F28F013}" dt="2023-07-27T01:27:39.740" v="3720" actId="1076"/>
          <ac:picMkLst>
            <pc:docMk/>
            <pc:sldMk cId="2671909754" sldId="339"/>
            <ac:picMk id="4098" creationId="{6A022891-7756-88BC-2FE6-EE1A534ACEAE}"/>
          </ac:picMkLst>
        </pc:picChg>
        <pc:picChg chg="add del mod">
          <ac:chgData name="이지운" userId="d5dfea2c-d399-4941-b35a-d6891388e25d" providerId="ADAL" clId="{BDF19DDE-CBA0-487F-AFC9-B5822F28F013}" dt="2023-07-27T01:27:04.156" v="3711" actId="478"/>
          <ac:picMkLst>
            <pc:docMk/>
            <pc:sldMk cId="2671909754" sldId="339"/>
            <ac:picMk id="6146" creationId="{B1F1B33A-A054-B089-0495-2B2B3064E8BE}"/>
          </ac:picMkLst>
        </pc:picChg>
        <pc:picChg chg="add del mod">
          <ac:chgData name="이지운" userId="d5dfea2c-d399-4941-b35a-d6891388e25d" providerId="ADAL" clId="{BDF19DDE-CBA0-487F-AFC9-B5822F28F013}" dt="2023-07-27T01:27:08.304" v="3713" actId="478"/>
          <ac:picMkLst>
            <pc:docMk/>
            <pc:sldMk cId="2671909754" sldId="339"/>
            <ac:picMk id="6148" creationId="{2DE8C8D4-8633-AE3C-A168-BD4D16D23441}"/>
          </ac:picMkLst>
        </pc:picChg>
        <pc:inkChg chg="del">
          <ac:chgData name="이지운" userId="d5dfea2c-d399-4941-b35a-d6891388e25d" providerId="ADAL" clId="{BDF19DDE-CBA0-487F-AFC9-B5822F28F013}" dt="2023-07-30T07:47:29.492" v="5948" actId="478"/>
          <ac:inkMkLst>
            <pc:docMk/>
            <pc:sldMk cId="2671909754" sldId="339"/>
            <ac:inkMk id="8" creationId="{6451084A-F673-DED6-6E6D-D13E80D18FE9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2:44:07.771" v="764" actId="403"/>
        <pc:sldMkLst>
          <pc:docMk/>
          <pc:sldMk cId="2282470689" sldId="340"/>
        </pc:sldMkLst>
        <pc:spChg chg="add mod">
          <ac:chgData name="이지운" userId="d5dfea2c-d399-4941-b35a-d6891388e25d" providerId="ADAL" clId="{BDF19DDE-CBA0-487F-AFC9-B5822F28F013}" dt="2023-07-26T12:43:27.423" v="681" actId="1076"/>
          <ac:spMkLst>
            <pc:docMk/>
            <pc:sldMk cId="2282470689" sldId="340"/>
            <ac:spMk id="3" creationId="{B14BFABC-8821-480A-697C-DC0641AD3BAF}"/>
          </ac:spMkLst>
        </pc:spChg>
        <pc:spChg chg="mod">
          <ac:chgData name="이지운" userId="d5dfea2c-d399-4941-b35a-d6891388e25d" providerId="ADAL" clId="{BDF19DDE-CBA0-487F-AFC9-B5822F28F013}" dt="2023-07-26T12:41:47.363" v="647" actId="14100"/>
          <ac:spMkLst>
            <pc:docMk/>
            <pc:sldMk cId="2282470689" sldId="340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6T12:44:07.771" v="764" actId="403"/>
          <ac:spMkLst>
            <pc:docMk/>
            <pc:sldMk cId="2282470689" sldId="340"/>
            <ac:spMk id="11" creationId="{024D17A1-8E8E-0EF4-21F8-0786BB18AB6E}"/>
          </ac:spMkLst>
        </pc:spChg>
        <pc:grpChg chg="add mod">
          <ac:chgData name="이지운" userId="d5dfea2c-d399-4941-b35a-d6891388e25d" providerId="ADAL" clId="{BDF19DDE-CBA0-487F-AFC9-B5822F28F013}" dt="2023-07-26T12:43:27.423" v="681" actId="1076"/>
          <ac:grpSpMkLst>
            <pc:docMk/>
            <pc:sldMk cId="2282470689" sldId="340"/>
            <ac:grpSpMk id="8" creationId="{B889A33D-0940-B1CB-CD59-56CFA28A08DD}"/>
          </ac:grpSpMkLst>
        </pc:grpChg>
        <pc:grpChg chg="add mod">
          <ac:chgData name="이지운" userId="d5dfea2c-d399-4941-b35a-d6891388e25d" providerId="ADAL" clId="{BDF19DDE-CBA0-487F-AFC9-B5822F28F013}" dt="2023-07-26T12:43:27.423" v="681" actId="1076"/>
          <ac:grpSpMkLst>
            <pc:docMk/>
            <pc:sldMk cId="2282470689" sldId="340"/>
            <ac:grpSpMk id="10" creationId="{F8F77352-ABD9-5AE4-FF80-E7980D621061}"/>
          </ac:grpSpMkLst>
        </pc:grpChg>
        <pc:picChg chg="del">
          <ac:chgData name="이지운" userId="d5dfea2c-d399-4941-b35a-d6891388e25d" providerId="ADAL" clId="{BDF19DDE-CBA0-487F-AFC9-B5822F28F013}" dt="2023-07-26T12:40:57.363" v="558" actId="478"/>
          <ac:picMkLst>
            <pc:docMk/>
            <pc:sldMk cId="2282470689" sldId="340"/>
            <ac:picMk id="7170" creationId="{D25C13F1-C13F-9B43-D911-0F70A10F546C}"/>
          </ac:picMkLst>
        </pc:picChg>
        <pc:picChg chg="del">
          <ac:chgData name="이지운" userId="d5dfea2c-d399-4941-b35a-d6891388e25d" providerId="ADAL" clId="{BDF19DDE-CBA0-487F-AFC9-B5822F28F013}" dt="2023-07-26T12:40:57.363" v="558" actId="478"/>
          <ac:picMkLst>
            <pc:docMk/>
            <pc:sldMk cId="2282470689" sldId="340"/>
            <ac:picMk id="7172" creationId="{98E1104E-91EA-050F-7E43-C7494ECC909C}"/>
          </ac:picMkLst>
        </pc:picChg>
        <pc:picChg chg="add mod">
          <ac:chgData name="이지운" userId="d5dfea2c-d399-4941-b35a-d6891388e25d" providerId="ADAL" clId="{BDF19DDE-CBA0-487F-AFC9-B5822F28F013}" dt="2023-07-26T12:43:27.423" v="681" actId="1076"/>
          <ac:picMkLst>
            <pc:docMk/>
            <pc:sldMk cId="2282470689" sldId="340"/>
            <ac:picMk id="8194" creationId="{713A8329-1282-4F86-243A-E60632115BA6}"/>
          </ac:picMkLst>
        </pc:picChg>
        <pc:picChg chg="add mod">
          <ac:chgData name="이지운" userId="d5dfea2c-d399-4941-b35a-d6891388e25d" providerId="ADAL" clId="{BDF19DDE-CBA0-487F-AFC9-B5822F28F013}" dt="2023-07-26T12:43:27.423" v="681" actId="1076"/>
          <ac:picMkLst>
            <pc:docMk/>
            <pc:sldMk cId="2282470689" sldId="340"/>
            <ac:picMk id="8196" creationId="{E07BE627-6A99-3A5B-74C2-C9149DE1BA23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2:46:22.451" v="777" actId="20577"/>
        <pc:sldMkLst>
          <pc:docMk/>
          <pc:sldMk cId="1244247176" sldId="341"/>
        </pc:sldMkLst>
        <pc:spChg chg="add del mod">
          <ac:chgData name="이지운" userId="d5dfea2c-d399-4941-b35a-d6891388e25d" providerId="ADAL" clId="{BDF19DDE-CBA0-487F-AFC9-B5822F28F013}" dt="2023-07-26T12:46:22.451" v="777" actId="20577"/>
          <ac:spMkLst>
            <pc:docMk/>
            <pc:sldMk cId="1244247176" sldId="341"/>
            <ac:spMk id="11" creationId="{024D17A1-8E8E-0EF4-21F8-0786BB18AB6E}"/>
          </ac:spMkLst>
        </pc:spChg>
        <pc:grpChg chg="del">
          <ac:chgData name="이지운" userId="d5dfea2c-d399-4941-b35a-d6891388e25d" providerId="ADAL" clId="{BDF19DDE-CBA0-487F-AFC9-B5822F28F013}" dt="2023-07-26T12:44:21.187" v="766" actId="478"/>
          <ac:grpSpMkLst>
            <pc:docMk/>
            <pc:sldMk cId="1244247176" sldId="341"/>
            <ac:grpSpMk id="10" creationId="{F8F77352-ABD9-5AE4-FF80-E7980D621061}"/>
          </ac:grpSpMkLst>
        </pc:grpChg>
        <pc:picChg chg="add mod">
          <ac:chgData name="이지운" userId="d5dfea2c-d399-4941-b35a-d6891388e25d" providerId="ADAL" clId="{BDF19DDE-CBA0-487F-AFC9-B5822F28F013}" dt="2023-07-26T12:44:31.356" v="773" actId="1076"/>
          <ac:picMkLst>
            <pc:docMk/>
            <pc:sldMk cId="1244247176" sldId="341"/>
            <ac:picMk id="9218" creationId="{50DB260A-61A3-B36E-FD3E-2DEF6793ACB3}"/>
          </ac:picMkLst>
        </pc:picChg>
      </pc:sldChg>
      <pc:sldChg chg="addSp modSp add mod">
        <pc:chgData name="이지운" userId="d5dfea2c-d399-4941-b35a-d6891388e25d" providerId="ADAL" clId="{BDF19DDE-CBA0-487F-AFC9-B5822F28F013}" dt="2023-07-26T12:47:31.987" v="786" actId="208"/>
        <pc:sldMkLst>
          <pc:docMk/>
          <pc:sldMk cId="390165606" sldId="342"/>
        </pc:sldMkLst>
        <pc:spChg chg="add mod">
          <ac:chgData name="이지운" userId="d5dfea2c-d399-4941-b35a-d6891388e25d" providerId="ADAL" clId="{BDF19DDE-CBA0-487F-AFC9-B5822F28F013}" dt="2023-07-26T12:47:31.987" v="786" actId="208"/>
          <ac:spMkLst>
            <pc:docMk/>
            <pc:sldMk cId="390165606" sldId="342"/>
            <ac:spMk id="8" creationId="{69B550C9-12C0-846B-A4C2-8C04A6E1F2D0}"/>
          </ac:spMkLst>
        </pc:spChg>
      </pc:sldChg>
      <pc:sldChg chg="addSp delSp modSp add mod">
        <pc:chgData name="이지운" userId="d5dfea2c-d399-4941-b35a-d6891388e25d" providerId="ADAL" clId="{BDF19DDE-CBA0-487F-AFC9-B5822F28F013}" dt="2023-07-30T07:47:32.748" v="5950" actId="478"/>
        <pc:sldMkLst>
          <pc:docMk/>
          <pc:sldMk cId="538664374" sldId="343"/>
        </pc:sldMkLst>
        <pc:spChg chg="add mod">
          <ac:chgData name="이지운" userId="d5dfea2c-d399-4941-b35a-d6891388e25d" providerId="ADAL" clId="{BDF19DDE-CBA0-487F-AFC9-B5822F28F013}" dt="2023-07-26T12:51:56.651" v="1020" actId="1076"/>
          <ac:spMkLst>
            <pc:docMk/>
            <pc:sldMk cId="538664374" sldId="343"/>
            <ac:spMk id="3" creationId="{AB30DEBA-5146-2C71-A80D-339D2F87A8C6}"/>
          </ac:spMkLst>
        </pc:spChg>
        <pc:spChg chg="del ord">
          <ac:chgData name="이지운" userId="d5dfea2c-d399-4941-b35a-d6891388e25d" providerId="ADAL" clId="{BDF19DDE-CBA0-487F-AFC9-B5822F28F013}" dt="2023-07-26T12:50:00.714" v="898" actId="478"/>
          <ac:spMkLst>
            <pc:docMk/>
            <pc:sldMk cId="538664374" sldId="343"/>
            <ac:spMk id="10" creationId="{38141D6B-051E-0EAC-8DD3-7955B3613195}"/>
          </ac:spMkLst>
        </pc:spChg>
        <pc:picChg chg="del">
          <ac:chgData name="이지운" userId="d5dfea2c-d399-4941-b35a-d6891388e25d" providerId="ADAL" clId="{BDF19DDE-CBA0-487F-AFC9-B5822F28F013}" dt="2023-07-26T12:49:30.290" v="893" actId="478"/>
          <ac:picMkLst>
            <pc:docMk/>
            <pc:sldMk cId="538664374" sldId="343"/>
            <ac:picMk id="6146" creationId="{B1F1B33A-A054-B089-0495-2B2B3064E8BE}"/>
          </ac:picMkLst>
        </pc:picChg>
        <pc:picChg chg="del">
          <ac:chgData name="이지운" userId="d5dfea2c-d399-4941-b35a-d6891388e25d" providerId="ADAL" clId="{BDF19DDE-CBA0-487F-AFC9-B5822F28F013}" dt="2023-07-26T12:49:30.290" v="893" actId="478"/>
          <ac:picMkLst>
            <pc:docMk/>
            <pc:sldMk cId="538664374" sldId="343"/>
            <ac:picMk id="6148" creationId="{2DE8C8D4-8633-AE3C-A168-BD4D16D23441}"/>
          </ac:picMkLst>
        </pc:picChg>
        <pc:picChg chg="add mod">
          <ac:chgData name="이지운" userId="d5dfea2c-d399-4941-b35a-d6891388e25d" providerId="ADAL" clId="{BDF19DDE-CBA0-487F-AFC9-B5822F28F013}" dt="2023-07-26T12:49:41.623" v="896" actId="1076"/>
          <ac:picMkLst>
            <pc:docMk/>
            <pc:sldMk cId="538664374" sldId="343"/>
            <ac:picMk id="11266" creationId="{2182BF26-1BB9-4F0E-26B7-71A1755DCF8A}"/>
          </ac:picMkLst>
        </pc:picChg>
        <pc:inkChg chg="del">
          <ac:chgData name="이지운" userId="d5dfea2c-d399-4941-b35a-d6891388e25d" providerId="ADAL" clId="{BDF19DDE-CBA0-487F-AFC9-B5822F28F013}" dt="2023-07-30T07:47:32.748" v="5950" actId="478"/>
          <ac:inkMkLst>
            <pc:docMk/>
            <pc:sldMk cId="538664374" sldId="343"/>
            <ac:inkMk id="8" creationId="{A2865E42-94D8-9184-037F-234A7792C1F9}"/>
          </ac:inkMkLst>
        </pc:ink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261378052" sldId="344"/>
        </pc:sldMkLst>
        <pc:spChg chg="mod">
          <ac:chgData name="이지운" userId="d5dfea2c-d399-4941-b35a-d6891388e25d" providerId="ADAL" clId="{BDF19DDE-CBA0-487F-AFC9-B5822F28F013}" dt="2023-07-26T13:24:52.969" v="1117" actId="20577"/>
          <ac:spMkLst>
            <pc:docMk/>
            <pc:sldMk cId="261378052" sldId="344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6T13:23:39.802" v="1058" actId="14100"/>
          <ac:spMkLst>
            <pc:docMk/>
            <pc:sldMk cId="261378052" sldId="34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03.813" v="3599"/>
          <ac:spMkLst>
            <pc:docMk/>
            <pc:sldMk cId="261378052" sldId="344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3:23:40.764" v="1059" actId="478"/>
          <ac:picMkLst>
            <pc:docMk/>
            <pc:sldMk cId="261378052" sldId="344"/>
            <ac:picMk id="11266" creationId="{2182BF26-1BB9-4F0E-26B7-71A1755DCF8A}"/>
          </ac:picMkLst>
        </pc:picChg>
        <pc:picChg chg="add mod">
          <ac:chgData name="이지운" userId="d5dfea2c-d399-4941-b35a-d6891388e25d" providerId="ADAL" clId="{BDF19DDE-CBA0-487F-AFC9-B5822F28F013}" dt="2023-07-26T13:24:26.052" v="1060"/>
          <ac:picMkLst>
            <pc:docMk/>
            <pc:sldMk cId="261378052" sldId="344"/>
            <ac:picMk id="12290" creationId="{8F8414EE-4A8F-BBAE-BC75-B1F8AE3FF03C}"/>
          </ac:picMkLst>
        </pc:picChg>
      </pc:sldChg>
      <pc:sldChg chg="modSp add mod">
        <pc:chgData name="이지운" userId="d5dfea2c-d399-4941-b35a-d6891388e25d" providerId="ADAL" clId="{BDF19DDE-CBA0-487F-AFC9-B5822F28F013}" dt="2023-07-27T01:41:57.359" v="4042" actId="20577"/>
        <pc:sldMkLst>
          <pc:docMk/>
          <pc:sldMk cId="1493034432" sldId="344"/>
        </pc:sldMkLst>
        <pc:spChg chg="mod">
          <ac:chgData name="이지운" userId="d5dfea2c-d399-4941-b35a-d6891388e25d" providerId="ADAL" clId="{BDF19DDE-CBA0-487F-AFC9-B5822F28F013}" dt="2023-07-27T01:41:11.260" v="3963" actId="20577"/>
          <ac:spMkLst>
            <pc:docMk/>
            <pc:sldMk cId="1493034432" sldId="34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1:57.359" v="4042" actId="20577"/>
          <ac:spMkLst>
            <pc:docMk/>
            <pc:sldMk cId="1493034432" sldId="344"/>
            <ac:spMk id="9" creationId="{C1499F97-FBE4-410F-807B-6BA8520AA736}"/>
          </ac:spMkLst>
        </pc:sp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550992622" sldId="345"/>
        </pc:sldMkLst>
        <pc:spChg chg="mod">
          <ac:chgData name="이지운" userId="d5dfea2c-d399-4941-b35a-d6891388e25d" providerId="ADAL" clId="{BDF19DDE-CBA0-487F-AFC9-B5822F28F013}" dt="2023-07-26T13:30:11.131" v="1416" actId="1076"/>
          <ac:spMkLst>
            <pc:docMk/>
            <pc:sldMk cId="550992622" sldId="345"/>
            <ac:spMk id="3" creationId="{AB30DEBA-5146-2C71-A80D-339D2F87A8C6}"/>
          </ac:spMkLst>
        </pc:spChg>
        <pc:spChg chg="add del mod">
          <ac:chgData name="이지운" userId="d5dfea2c-d399-4941-b35a-d6891388e25d" providerId="ADAL" clId="{BDF19DDE-CBA0-487F-AFC9-B5822F28F013}" dt="2023-07-26T13:25:43.180" v="1164"/>
          <ac:spMkLst>
            <pc:docMk/>
            <pc:sldMk cId="550992622" sldId="345"/>
            <ac:spMk id="8" creationId="{14EFAAC0-CDB7-D862-464D-12218398E924}"/>
          </ac:spMkLst>
        </pc:spChg>
        <pc:spChg chg="mod">
          <ac:chgData name="이지운" userId="d5dfea2c-d399-4941-b35a-d6891388e25d" providerId="ADAL" clId="{BDF19DDE-CBA0-487F-AFC9-B5822F28F013}" dt="2023-07-26T15:20:05.925" v="3600"/>
          <ac:spMkLst>
            <pc:docMk/>
            <pc:sldMk cId="550992622" sldId="345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28:51.686" v="1412" actId="1076"/>
          <ac:spMkLst>
            <pc:docMk/>
            <pc:sldMk cId="550992622" sldId="345"/>
            <ac:spMk id="10" creationId="{4ABD524D-992A-8108-2317-84078CB7C1D8}"/>
          </ac:spMkLst>
        </pc:spChg>
        <pc:picChg chg="add del mod">
          <ac:chgData name="이지운" userId="d5dfea2c-d399-4941-b35a-d6891388e25d" providerId="ADAL" clId="{BDF19DDE-CBA0-487F-AFC9-B5822F28F013}" dt="2023-07-26T13:29:59.300" v="1415"/>
          <ac:picMkLst>
            <pc:docMk/>
            <pc:sldMk cId="550992622" sldId="345"/>
            <ac:picMk id="11" creationId="{59B4FCB1-3DF9-2733-EF31-7E516AAC070B}"/>
          </ac:picMkLst>
        </pc:picChg>
        <pc:picChg chg="del">
          <ac:chgData name="이지운" userId="d5dfea2c-d399-4941-b35a-d6891388e25d" providerId="ADAL" clId="{BDF19DDE-CBA0-487F-AFC9-B5822F28F013}" dt="2023-07-26T13:25:07.213" v="1119" actId="478"/>
          <ac:picMkLst>
            <pc:docMk/>
            <pc:sldMk cId="550992622" sldId="345"/>
            <ac:picMk id="12290" creationId="{8F8414EE-4A8F-BBAE-BC75-B1F8AE3FF03C}"/>
          </ac:picMkLst>
        </pc:picChg>
        <pc:picChg chg="add mod">
          <ac:chgData name="이지운" userId="d5dfea2c-d399-4941-b35a-d6891388e25d" providerId="ADAL" clId="{BDF19DDE-CBA0-487F-AFC9-B5822F28F013}" dt="2023-07-26T13:28:48.442" v="1411" actId="1076"/>
          <ac:picMkLst>
            <pc:docMk/>
            <pc:sldMk cId="550992622" sldId="345"/>
            <ac:picMk id="13314" creationId="{B10A15C5-22A6-C5C6-8A64-517CDCDA12B2}"/>
          </ac:picMkLst>
        </pc:picChg>
        <pc:picChg chg="add mod">
          <ac:chgData name="이지운" userId="d5dfea2c-d399-4941-b35a-d6891388e25d" providerId="ADAL" clId="{BDF19DDE-CBA0-487F-AFC9-B5822F28F013}" dt="2023-07-26T13:28:55.197" v="1413" actId="1076"/>
          <ac:picMkLst>
            <pc:docMk/>
            <pc:sldMk cId="550992622" sldId="345"/>
            <ac:picMk id="13316" creationId="{6B79F60A-7571-11FE-7718-EFACBF2BC6A2}"/>
          </ac:picMkLst>
        </pc:picChg>
      </pc:sldChg>
      <pc:sldChg chg="delSp modSp add mod">
        <pc:chgData name="이지운" userId="d5dfea2c-d399-4941-b35a-d6891388e25d" providerId="ADAL" clId="{BDF19DDE-CBA0-487F-AFC9-B5822F28F013}" dt="2023-07-30T07:47:09.025" v="5943" actId="478"/>
        <pc:sldMkLst>
          <pc:docMk/>
          <pc:sldMk cId="3621716665" sldId="345"/>
        </pc:sldMkLst>
        <pc:spChg chg="mod">
          <ac:chgData name="이지운" userId="d5dfea2c-d399-4941-b35a-d6891388e25d" providerId="ADAL" clId="{BDF19DDE-CBA0-487F-AFC9-B5822F28F013}" dt="2023-07-27T01:42:11.744" v="4062" actId="20577"/>
          <ac:spMkLst>
            <pc:docMk/>
            <pc:sldMk cId="3621716665" sldId="345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2:00.520" v="4043"/>
          <ac:spMkLst>
            <pc:docMk/>
            <pc:sldMk cId="3621716665" sldId="345"/>
            <ac:spMk id="9" creationId="{C1499F97-FBE4-410F-807B-6BA8520AA736}"/>
          </ac:spMkLst>
        </pc:spChg>
        <pc:inkChg chg="del">
          <ac:chgData name="이지운" userId="d5dfea2c-d399-4941-b35a-d6891388e25d" providerId="ADAL" clId="{BDF19DDE-CBA0-487F-AFC9-B5822F28F013}" dt="2023-07-30T07:47:09.025" v="5943" actId="478"/>
          <ac:inkMkLst>
            <pc:docMk/>
            <pc:sldMk cId="3621716665" sldId="345"/>
            <ac:inkMk id="8" creationId="{C3DF1AEB-7A7A-DB14-D473-8083F86634C6}"/>
          </ac:inkMkLst>
        </pc:inkChg>
      </pc:sldChg>
      <pc:sldChg chg="addSp delSp modSp add del mod ord">
        <pc:chgData name="이지운" userId="d5dfea2c-d399-4941-b35a-d6891388e25d" providerId="ADAL" clId="{BDF19DDE-CBA0-487F-AFC9-B5822F28F013}" dt="2023-07-27T01:40:15.626" v="3866" actId="2696"/>
        <pc:sldMkLst>
          <pc:docMk/>
          <pc:sldMk cId="2943826364" sldId="346"/>
        </pc:sldMkLst>
        <pc:spChg chg="del">
          <ac:chgData name="이지운" userId="d5dfea2c-d399-4941-b35a-d6891388e25d" providerId="ADAL" clId="{BDF19DDE-CBA0-487F-AFC9-B5822F28F013}" dt="2023-07-26T13:30:14.979" v="1418" actId="478"/>
          <ac:spMkLst>
            <pc:docMk/>
            <pc:sldMk cId="2943826364" sldId="346"/>
            <ac:spMk id="3" creationId="{AB30DEBA-5146-2C71-A80D-339D2F87A8C6}"/>
          </ac:spMkLst>
        </pc:spChg>
        <pc:spChg chg="add mod">
          <ac:chgData name="이지운" userId="d5dfea2c-d399-4941-b35a-d6891388e25d" providerId="ADAL" clId="{BDF19DDE-CBA0-487F-AFC9-B5822F28F013}" dt="2023-07-26T13:35:06.640" v="1471" actId="1076"/>
          <ac:spMkLst>
            <pc:docMk/>
            <pc:sldMk cId="2943826364" sldId="346"/>
            <ac:spMk id="8" creationId="{DCE394C3-767E-A79B-336C-45A69FFBB1F0}"/>
          </ac:spMkLst>
        </pc:spChg>
        <pc:spChg chg="mod">
          <ac:chgData name="이지운" userId="d5dfea2c-d399-4941-b35a-d6891388e25d" providerId="ADAL" clId="{BDF19DDE-CBA0-487F-AFC9-B5822F28F013}" dt="2023-07-26T15:20:09.116" v="3602"/>
          <ac:spMkLst>
            <pc:docMk/>
            <pc:sldMk cId="2943826364" sldId="346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30:14.979" v="1418" actId="478"/>
          <ac:spMkLst>
            <pc:docMk/>
            <pc:sldMk cId="2943826364" sldId="346"/>
            <ac:spMk id="10" creationId="{4ABD524D-992A-8108-2317-84078CB7C1D8}"/>
          </ac:spMkLst>
        </pc:spChg>
        <pc:spChg chg="add del mod">
          <ac:chgData name="이지운" userId="d5dfea2c-d399-4941-b35a-d6891388e25d" providerId="ADAL" clId="{BDF19DDE-CBA0-487F-AFC9-B5822F28F013}" dt="2023-07-26T13:35:10.213" v="1472" actId="478"/>
          <ac:spMkLst>
            <pc:docMk/>
            <pc:sldMk cId="2943826364" sldId="346"/>
            <ac:spMk id="11" creationId="{AA6F8750-020C-3E68-DAC5-223B1F902C94}"/>
          </ac:spMkLst>
        </pc:spChg>
        <pc:spChg chg="add mod">
          <ac:chgData name="이지운" userId="d5dfea2c-d399-4941-b35a-d6891388e25d" providerId="ADAL" clId="{BDF19DDE-CBA0-487F-AFC9-B5822F28F013}" dt="2023-07-26T13:35:19.803" v="1478" actId="20577"/>
          <ac:spMkLst>
            <pc:docMk/>
            <pc:sldMk cId="2943826364" sldId="346"/>
            <ac:spMk id="12" creationId="{3C854374-3565-5126-618C-A3773DA1C4C5}"/>
          </ac:spMkLst>
        </pc:spChg>
        <pc:picChg chg="del">
          <ac:chgData name="이지운" userId="d5dfea2c-d399-4941-b35a-d6891388e25d" providerId="ADAL" clId="{BDF19DDE-CBA0-487F-AFC9-B5822F28F013}" dt="2023-07-26T13:30:14.979" v="1418" actId="478"/>
          <ac:picMkLst>
            <pc:docMk/>
            <pc:sldMk cId="2943826364" sldId="346"/>
            <ac:picMk id="13314" creationId="{B10A15C5-22A6-C5C6-8A64-517CDCDA12B2}"/>
          </ac:picMkLst>
        </pc:picChg>
        <pc:picChg chg="del">
          <ac:chgData name="이지운" userId="d5dfea2c-d399-4941-b35a-d6891388e25d" providerId="ADAL" clId="{BDF19DDE-CBA0-487F-AFC9-B5822F28F013}" dt="2023-07-26T13:30:14.979" v="1418" actId="478"/>
          <ac:picMkLst>
            <pc:docMk/>
            <pc:sldMk cId="2943826364" sldId="346"/>
            <ac:picMk id="13316" creationId="{6B79F60A-7571-11FE-7718-EFACBF2BC6A2}"/>
          </ac:picMkLst>
        </pc:picChg>
        <pc:picChg chg="add del mod">
          <ac:chgData name="이지운" userId="d5dfea2c-d399-4941-b35a-d6891388e25d" providerId="ADAL" clId="{BDF19DDE-CBA0-487F-AFC9-B5822F28F013}" dt="2023-07-26T13:33:27.538" v="1421" actId="478"/>
          <ac:picMkLst>
            <pc:docMk/>
            <pc:sldMk cId="2943826364" sldId="346"/>
            <ac:picMk id="14338" creationId="{54541743-A2FC-B455-3586-7AE37E28F322}"/>
          </ac:picMkLst>
        </pc:picChg>
        <pc:picChg chg="add mod">
          <ac:chgData name="이지운" userId="d5dfea2c-d399-4941-b35a-d6891388e25d" providerId="ADAL" clId="{BDF19DDE-CBA0-487F-AFC9-B5822F28F013}" dt="2023-07-26T13:34:00.455" v="1431" actId="1076"/>
          <ac:picMkLst>
            <pc:docMk/>
            <pc:sldMk cId="2943826364" sldId="346"/>
            <ac:picMk id="14340" creationId="{9E9E875D-FF34-B0C4-3C8F-192368A0B2F0}"/>
          </ac:picMkLst>
        </pc:picChg>
        <pc:picChg chg="add mod">
          <ac:chgData name="이지운" userId="d5dfea2c-d399-4941-b35a-d6891388e25d" providerId="ADAL" clId="{BDF19DDE-CBA0-487F-AFC9-B5822F28F013}" dt="2023-07-26T13:34:03.137" v="1432" actId="1076"/>
          <ac:picMkLst>
            <pc:docMk/>
            <pc:sldMk cId="2943826364" sldId="346"/>
            <ac:picMk id="14342" creationId="{99C408F5-83FD-2D44-5D22-0B320BF1BBAE}"/>
          </ac:picMkLst>
        </pc:picChg>
      </pc:sldChg>
      <pc:sldChg chg="delSp add mod">
        <pc:chgData name="이지운" userId="d5dfea2c-d399-4941-b35a-d6891388e25d" providerId="ADAL" clId="{BDF19DDE-CBA0-487F-AFC9-B5822F28F013}" dt="2023-07-30T07:47:16.170" v="5944" actId="478"/>
        <pc:sldMkLst>
          <pc:docMk/>
          <pc:sldMk cId="3759182255" sldId="346"/>
        </pc:sldMkLst>
        <pc:inkChg chg="del">
          <ac:chgData name="이지운" userId="d5dfea2c-d399-4941-b35a-d6891388e25d" providerId="ADAL" clId="{BDF19DDE-CBA0-487F-AFC9-B5822F28F013}" dt="2023-07-30T07:47:16.170" v="5944" actId="478"/>
          <ac:inkMkLst>
            <pc:docMk/>
            <pc:sldMk cId="3759182255" sldId="346"/>
            <ac:inkMk id="3" creationId="{37C67C16-80B2-8F00-B5BE-F1BB0200EE48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11.152" v="3603"/>
        <pc:sldMkLst>
          <pc:docMk/>
          <pc:sldMk cId="2446581915" sldId="347"/>
        </pc:sldMkLst>
        <pc:spChg chg="mod">
          <ac:chgData name="이지운" userId="d5dfea2c-d399-4941-b35a-d6891388e25d" providerId="ADAL" clId="{BDF19DDE-CBA0-487F-AFC9-B5822F28F013}" dt="2023-07-26T13:36:50.787" v="1494" actId="20577"/>
          <ac:spMkLst>
            <pc:docMk/>
            <pc:sldMk cId="2446581915" sldId="347"/>
            <ac:spMk id="4" creationId="{7897DD6C-896D-E5D0-70E2-68CAD0A281C3}"/>
          </ac:spMkLst>
        </pc:spChg>
        <pc:spChg chg="del mod">
          <ac:chgData name="이지운" userId="d5dfea2c-d399-4941-b35a-d6891388e25d" providerId="ADAL" clId="{BDF19DDE-CBA0-487F-AFC9-B5822F28F013}" dt="2023-07-26T13:36:54.337" v="1496" actId="478"/>
          <ac:spMkLst>
            <pc:docMk/>
            <pc:sldMk cId="2446581915" sldId="347"/>
            <ac:spMk id="8" creationId="{DCE394C3-767E-A79B-336C-45A69FFBB1F0}"/>
          </ac:spMkLst>
        </pc:spChg>
        <pc:spChg chg="mod">
          <ac:chgData name="이지운" userId="d5dfea2c-d399-4941-b35a-d6891388e25d" providerId="ADAL" clId="{BDF19DDE-CBA0-487F-AFC9-B5822F28F013}" dt="2023-07-26T15:20:11.152" v="3603"/>
          <ac:spMkLst>
            <pc:docMk/>
            <pc:sldMk cId="2446581915" sldId="347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37:09.959" v="1500" actId="14100"/>
          <ac:spMkLst>
            <pc:docMk/>
            <pc:sldMk cId="2446581915" sldId="347"/>
            <ac:spMk id="10" creationId="{6AE99B83-1288-F3CB-83CE-E19E0C151F11}"/>
          </ac:spMkLst>
        </pc:spChg>
        <pc:spChg chg="del">
          <ac:chgData name="이지운" userId="d5dfea2c-d399-4941-b35a-d6891388e25d" providerId="ADAL" clId="{BDF19DDE-CBA0-487F-AFC9-B5822F28F013}" dt="2023-07-26T13:36:54.337" v="1496" actId="478"/>
          <ac:spMkLst>
            <pc:docMk/>
            <pc:sldMk cId="2446581915" sldId="347"/>
            <ac:spMk id="12" creationId="{3C854374-3565-5126-618C-A3773DA1C4C5}"/>
          </ac:spMkLst>
        </pc:spChg>
        <pc:picChg chg="add mod">
          <ac:chgData name="이지운" userId="d5dfea2c-d399-4941-b35a-d6891388e25d" providerId="ADAL" clId="{BDF19DDE-CBA0-487F-AFC9-B5822F28F013}" dt="2023-07-26T13:36:59.010" v="1497"/>
          <ac:picMkLst>
            <pc:docMk/>
            <pc:sldMk cId="2446581915" sldId="347"/>
            <ac:picMk id="3" creationId="{041B2066-11CB-CF17-6D2D-5E0B4DC3148D}"/>
          </ac:picMkLst>
        </pc:picChg>
        <pc:picChg chg="del mod">
          <ac:chgData name="이지운" userId="d5dfea2c-d399-4941-b35a-d6891388e25d" providerId="ADAL" clId="{BDF19DDE-CBA0-487F-AFC9-B5822F28F013}" dt="2023-07-26T13:36:54.337" v="1496" actId="478"/>
          <ac:picMkLst>
            <pc:docMk/>
            <pc:sldMk cId="2446581915" sldId="347"/>
            <ac:picMk id="14340" creationId="{9E9E875D-FF34-B0C4-3C8F-192368A0B2F0}"/>
          </ac:picMkLst>
        </pc:picChg>
        <pc:picChg chg="del mod">
          <ac:chgData name="이지운" userId="d5dfea2c-d399-4941-b35a-d6891388e25d" providerId="ADAL" clId="{BDF19DDE-CBA0-487F-AFC9-B5822F28F013}" dt="2023-07-26T13:36:54.337" v="1496" actId="478"/>
          <ac:picMkLst>
            <pc:docMk/>
            <pc:sldMk cId="2446581915" sldId="347"/>
            <ac:picMk id="14342" creationId="{99C408F5-83FD-2D44-5D22-0B320BF1BBAE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42.479" v="5953" actId="478"/>
        <pc:sldMkLst>
          <pc:docMk/>
          <pc:sldMk cId="2732334186" sldId="348"/>
        </pc:sldMkLst>
        <pc:spChg chg="mod">
          <ac:chgData name="이지운" userId="d5dfea2c-d399-4941-b35a-d6891388e25d" providerId="ADAL" clId="{BDF19DDE-CBA0-487F-AFC9-B5822F28F013}" dt="2023-07-26T13:47:52.880" v="1600" actId="20577"/>
          <ac:spMkLst>
            <pc:docMk/>
            <pc:sldMk cId="2732334186" sldId="348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13.663" v="3604"/>
          <ac:spMkLst>
            <pc:docMk/>
            <pc:sldMk cId="2732334186" sldId="348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47:49.666" v="1583" actId="478"/>
          <ac:spMkLst>
            <pc:docMk/>
            <pc:sldMk cId="2732334186" sldId="348"/>
            <ac:spMk id="10" creationId="{6AE99B83-1288-F3CB-83CE-E19E0C151F11}"/>
          </ac:spMkLst>
        </pc:spChg>
        <pc:spChg chg="add mod">
          <ac:chgData name="이지운" userId="d5dfea2c-d399-4941-b35a-d6891388e25d" providerId="ADAL" clId="{BDF19DDE-CBA0-487F-AFC9-B5822F28F013}" dt="2023-07-26T13:48:32.881" v="1660" actId="1076"/>
          <ac:spMkLst>
            <pc:docMk/>
            <pc:sldMk cId="2732334186" sldId="348"/>
            <ac:spMk id="12" creationId="{E1791E13-0E0C-1B80-9262-926D8B76CBB6}"/>
          </ac:spMkLst>
        </pc:spChg>
        <pc:picChg chg="del">
          <ac:chgData name="이지운" userId="d5dfea2c-d399-4941-b35a-d6891388e25d" providerId="ADAL" clId="{BDF19DDE-CBA0-487F-AFC9-B5822F28F013}" dt="2023-07-26T13:47:47.682" v="1582" actId="478"/>
          <ac:picMkLst>
            <pc:docMk/>
            <pc:sldMk cId="2732334186" sldId="348"/>
            <ac:picMk id="3" creationId="{041B2066-11CB-CF17-6D2D-5E0B4DC3148D}"/>
          </ac:picMkLst>
        </pc:picChg>
        <pc:picChg chg="add mod">
          <ac:chgData name="이지운" userId="d5dfea2c-d399-4941-b35a-d6891388e25d" providerId="ADAL" clId="{BDF19DDE-CBA0-487F-AFC9-B5822F28F013}" dt="2023-07-26T13:48:28.178" v="1659" actId="1076"/>
          <ac:picMkLst>
            <pc:docMk/>
            <pc:sldMk cId="2732334186" sldId="348"/>
            <ac:picMk id="11" creationId="{0A52AB27-2281-06AA-91E8-54ADAC3E8F6A}"/>
          </ac:picMkLst>
        </pc:picChg>
        <pc:inkChg chg="del">
          <ac:chgData name="이지운" userId="d5dfea2c-d399-4941-b35a-d6891388e25d" providerId="ADAL" clId="{BDF19DDE-CBA0-487F-AFC9-B5822F28F013}" dt="2023-07-30T07:47:42.479" v="5953" actId="478"/>
          <ac:inkMkLst>
            <pc:docMk/>
            <pc:sldMk cId="2732334186" sldId="348"/>
            <ac:inkMk id="3" creationId="{7763E91D-149E-F1B9-E5CC-0CA302FBF3B9}"/>
          </ac:inkMkLst>
        </pc:ink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677197553" sldId="349"/>
        </pc:sldMkLst>
        <pc:spChg chg="mod">
          <ac:chgData name="이지운" userId="d5dfea2c-d399-4941-b35a-d6891388e25d" providerId="ADAL" clId="{BDF19DDE-CBA0-487F-AFC9-B5822F28F013}" dt="2023-07-26T13:39:10.765" v="1519" actId="20577"/>
          <ac:spMkLst>
            <pc:docMk/>
            <pc:sldMk cId="677197553" sldId="34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8" creationId="{B8F3CA74-FC50-6166-205D-CE0AA19768D7}"/>
          </ac:spMkLst>
        </pc:spChg>
        <pc:spChg chg="mod">
          <ac:chgData name="이지운" userId="d5dfea2c-d399-4941-b35a-d6891388e25d" providerId="ADAL" clId="{BDF19DDE-CBA0-487F-AFC9-B5822F28F013}" dt="2023-07-26T15:20:07.644" v="3601"/>
          <ac:spMkLst>
            <pc:docMk/>
            <pc:sldMk cId="677197553" sldId="349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38:57.147" v="1504" actId="478"/>
          <ac:spMkLst>
            <pc:docMk/>
            <pc:sldMk cId="677197553" sldId="349"/>
            <ac:spMk id="10" creationId="{6AE99B83-1288-F3CB-83CE-E19E0C151F11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11" creationId="{6B6027BE-21C7-D1AC-7675-523A5D298165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12" creationId="{01B8E09F-7841-14D8-03FF-E5E03782D97C}"/>
          </ac:spMkLst>
        </pc:spChg>
        <pc:spChg chg="add mod">
          <ac:chgData name="이지운" userId="d5dfea2c-d399-4941-b35a-d6891388e25d" providerId="ADAL" clId="{BDF19DDE-CBA0-487F-AFC9-B5822F28F013}" dt="2023-07-26T13:42:06.296" v="1552" actId="164"/>
          <ac:spMkLst>
            <pc:docMk/>
            <pc:sldMk cId="677197553" sldId="349"/>
            <ac:spMk id="21" creationId="{DF307483-EFC4-B61C-2D0C-E02D18E12340}"/>
          </ac:spMkLst>
        </pc:spChg>
        <pc:spChg chg="add mod">
          <ac:chgData name="이지운" userId="d5dfea2c-d399-4941-b35a-d6891388e25d" providerId="ADAL" clId="{BDF19DDE-CBA0-487F-AFC9-B5822F28F013}" dt="2023-07-26T13:42:41.200" v="1577" actId="1076"/>
          <ac:spMkLst>
            <pc:docMk/>
            <pc:sldMk cId="677197553" sldId="349"/>
            <ac:spMk id="23" creationId="{9A9DEFAB-3435-1637-2658-A27B2DFCD850}"/>
          </ac:spMkLst>
        </pc:spChg>
        <pc:grpChg chg="add mod">
          <ac:chgData name="이지운" userId="d5dfea2c-d399-4941-b35a-d6891388e25d" providerId="ADAL" clId="{BDF19DDE-CBA0-487F-AFC9-B5822F28F013}" dt="2023-07-26T13:42:54.875" v="1580" actId="1076"/>
          <ac:grpSpMkLst>
            <pc:docMk/>
            <pc:sldMk cId="677197553" sldId="349"/>
            <ac:grpSpMk id="22" creationId="{257A1D99-58A2-D3D9-B6DB-C5105E52697B}"/>
          </ac:grpSpMkLst>
        </pc:grpChg>
        <pc:picChg chg="del">
          <ac:chgData name="이지운" userId="d5dfea2c-d399-4941-b35a-d6891388e25d" providerId="ADAL" clId="{BDF19DDE-CBA0-487F-AFC9-B5822F28F013}" dt="2023-07-26T13:38:55.213" v="1503" actId="478"/>
          <ac:picMkLst>
            <pc:docMk/>
            <pc:sldMk cId="677197553" sldId="349"/>
            <ac:picMk id="3" creationId="{041B2066-11CB-CF17-6D2D-5E0B4DC3148D}"/>
          </ac:picMkLst>
        </pc:picChg>
        <pc:picChg chg="add del mod">
          <ac:chgData name="이지운" userId="d5dfea2c-d399-4941-b35a-d6891388e25d" providerId="ADAL" clId="{BDF19DDE-CBA0-487F-AFC9-B5822F28F013}" dt="2023-07-26T13:41:23.235" v="1531" actId="478"/>
          <ac:picMkLst>
            <pc:docMk/>
            <pc:sldMk cId="677197553" sldId="349"/>
            <ac:picMk id="14" creationId="{F81390DD-4C2A-E6F5-B407-2E8FB1E485AA}"/>
          </ac:picMkLst>
        </pc:picChg>
        <pc:picChg chg="add mod modCrop">
          <ac:chgData name="이지운" userId="d5dfea2c-d399-4941-b35a-d6891388e25d" providerId="ADAL" clId="{BDF19DDE-CBA0-487F-AFC9-B5822F28F013}" dt="2023-07-26T13:42:56.990" v="1581" actId="1076"/>
          <ac:picMkLst>
            <pc:docMk/>
            <pc:sldMk cId="677197553" sldId="349"/>
            <ac:picMk id="16" creationId="{99A88CF3-33EE-FAEF-1E62-16EFB182E0C0}"/>
          </ac:picMkLst>
        </pc:picChg>
        <pc:picChg chg="add mod">
          <ac:chgData name="이지운" userId="d5dfea2c-d399-4941-b35a-d6891388e25d" providerId="ADAL" clId="{BDF19DDE-CBA0-487F-AFC9-B5822F28F013}" dt="2023-07-26T13:42:06.296" v="1552" actId="164"/>
          <ac:picMkLst>
            <pc:docMk/>
            <pc:sldMk cId="677197553" sldId="349"/>
            <ac:picMk id="18" creationId="{6ABADB30-7310-8B1E-101B-31781211007C}"/>
          </ac:picMkLst>
        </pc:picChg>
        <pc:picChg chg="add mod">
          <ac:chgData name="이지운" userId="d5dfea2c-d399-4941-b35a-d6891388e25d" providerId="ADAL" clId="{BDF19DDE-CBA0-487F-AFC9-B5822F28F013}" dt="2023-07-26T13:42:06.296" v="1552" actId="164"/>
          <ac:picMkLst>
            <pc:docMk/>
            <pc:sldMk cId="677197553" sldId="349"/>
            <ac:picMk id="20" creationId="{33777A0A-C927-25F1-BFE7-5F68C6ABFCA7}"/>
          </ac:picMkLst>
        </pc:picChg>
        <pc:picChg chg="add del mod">
          <ac:chgData name="이지운" userId="d5dfea2c-d399-4941-b35a-d6891388e25d" providerId="ADAL" clId="{BDF19DDE-CBA0-487F-AFC9-B5822F28F013}" dt="2023-07-26T13:40:52.234" v="1523" actId="478"/>
          <ac:picMkLst>
            <pc:docMk/>
            <pc:sldMk cId="677197553" sldId="349"/>
            <ac:picMk id="15362" creationId="{0DE69F9B-E2A9-A3D3-F809-6E726E9ADC38}"/>
          </ac:picMkLst>
        </pc:picChg>
      </pc:sldChg>
      <pc:sldChg chg="modSp add mod">
        <pc:chgData name="이지운" userId="d5dfea2c-d399-4941-b35a-d6891388e25d" providerId="ADAL" clId="{BDF19DDE-CBA0-487F-AFC9-B5822F28F013}" dt="2023-07-27T01:42:53.244" v="4079" actId="20577"/>
        <pc:sldMkLst>
          <pc:docMk/>
          <pc:sldMk cId="2536228732" sldId="349"/>
        </pc:sldMkLst>
        <pc:spChg chg="mod">
          <ac:chgData name="이지운" userId="d5dfea2c-d399-4941-b35a-d6891388e25d" providerId="ADAL" clId="{BDF19DDE-CBA0-487F-AFC9-B5822F28F013}" dt="2023-07-27T01:42:53.244" v="4079" actId="20577"/>
          <ac:spMkLst>
            <pc:docMk/>
            <pc:sldMk cId="2536228732" sldId="349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2:02.243" v="4044"/>
          <ac:spMkLst>
            <pc:docMk/>
            <pc:sldMk cId="2536228732" sldId="349"/>
            <ac:spMk id="9" creationId="{C1499F97-FBE4-410F-807B-6BA8520AA736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15.838" v="3605"/>
        <pc:sldMkLst>
          <pc:docMk/>
          <pc:sldMk cId="4273611304" sldId="350"/>
        </pc:sldMkLst>
        <pc:spChg chg="mod">
          <ac:chgData name="이지운" userId="d5dfea2c-d399-4941-b35a-d6891388e25d" providerId="ADAL" clId="{BDF19DDE-CBA0-487F-AFC9-B5822F28F013}" dt="2023-07-26T15:20:15.838" v="3605"/>
          <ac:spMkLst>
            <pc:docMk/>
            <pc:sldMk cId="4273611304" sldId="350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49:03.867" v="1733" actId="1076"/>
          <ac:spMkLst>
            <pc:docMk/>
            <pc:sldMk cId="4273611304" sldId="350"/>
            <ac:spMk id="12" creationId="{E1791E13-0E0C-1B80-9262-926D8B76CBB6}"/>
          </ac:spMkLst>
        </pc:spChg>
        <pc:picChg chg="add mod">
          <ac:chgData name="이지운" userId="d5dfea2c-d399-4941-b35a-d6891388e25d" providerId="ADAL" clId="{BDF19DDE-CBA0-487F-AFC9-B5822F28F013}" dt="2023-07-26T13:49:06.152" v="1734" actId="1076"/>
          <ac:picMkLst>
            <pc:docMk/>
            <pc:sldMk cId="4273611304" sldId="350"/>
            <ac:picMk id="8" creationId="{A72B23BE-342F-384F-B501-CBBFD3FCA849}"/>
          </ac:picMkLst>
        </pc:picChg>
        <pc:picChg chg="del">
          <ac:chgData name="이지운" userId="d5dfea2c-d399-4941-b35a-d6891388e25d" providerId="ADAL" clId="{BDF19DDE-CBA0-487F-AFC9-B5822F28F013}" dt="2023-07-26T13:48:45.102" v="1663" actId="478"/>
          <ac:picMkLst>
            <pc:docMk/>
            <pc:sldMk cId="4273611304" sldId="350"/>
            <ac:picMk id="11" creationId="{0A52AB27-2281-06AA-91E8-54ADAC3E8F6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45.665" v="5954" actId="478"/>
        <pc:sldMkLst>
          <pc:docMk/>
          <pc:sldMk cId="887630937" sldId="351"/>
        </pc:sldMkLst>
        <pc:spChg chg="mod">
          <ac:chgData name="이지운" userId="d5dfea2c-d399-4941-b35a-d6891388e25d" providerId="ADAL" clId="{BDF19DDE-CBA0-487F-AFC9-B5822F28F013}" dt="2023-07-26T15:20:17.716" v="3606"/>
          <ac:spMkLst>
            <pc:docMk/>
            <pc:sldMk cId="887630937" sldId="351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49:48.099" v="1787" actId="1076"/>
          <ac:spMkLst>
            <pc:docMk/>
            <pc:sldMk cId="887630937" sldId="351"/>
            <ac:spMk id="11" creationId="{B265F802-7137-A12A-F1E4-6F3075A156D1}"/>
          </ac:spMkLst>
        </pc:spChg>
        <pc:spChg chg="mod">
          <ac:chgData name="이지운" userId="d5dfea2c-d399-4941-b35a-d6891388e25d" providerId="ADAL" clId="{BDF19DDE-CBA0-487F-AFC9-B5822F28F013}" dt="2023-07-26T13:49:51.328" v="1788" actId="1076"/>
          <ac:spMkLst>
            <pc:docMk/>
            <pc:sldMk cId="887630937" sldId="351"/>
            <ac:spMk id="12" creationId="{E1791E13-0E0C-1B80-9262-926D8B76CBB6}"/>
          </ac:spMkLst>
        </pc:spChg>
        <pc:picChg chg="del">
          <ac:chgData name="이지운" userId="d5dfea2c-d399-4941-b35a-d6891388e25d" providerId="ADAL" clId="{BDF19DDE-CBA0-487F-AFC9-B5822F28F013}" dt="2023-07-26T13:49:21.403" v="1736" actId="478"/>
          <ac:picMkLst>
            <pc:docMk/>
            <pc:sldMk cId="887630937" sldId="351"/>
            <ac:picMk id="8" creationId="{A72B23BE-342F-384F-B501-CBBFD3FCA849}"/>
          </ac:picMkLst>
        </pc:picChg>
        <pc:picChg chg="add">
          <ac:chgData name="이지운" userId="d5dfea2c-d399-4941-b35a-d6891388e25d" providerId="ADAL" clId="{BDF19DDE-CBA0-487F-AFC9-B5822F28F013}" dt="2023-07-26T13:49:21.606" v="1737" actId="22"/>
          <ac:picMkLst>
            <pc:docMk/>
            <pc:sldMk cId="887630937" sldId="351"/>
            <ac:picMk id="10" creationId="{82FA9FA2-E3B4-87DD-A177-36FAF447E71B}"/>
          </ac:picMkLst>
        </pc:picChg>
        <pc:inkChg chg="del">
          <ac:chgData name="이지운" userId="d5dfea2c-d399-4941-b35a-d6891388e25d" providerId="ADAL" clId="{BDF19DDE-CBA0-487F-AFC9-B5822F28F013}" dt="2023-07-30T07:47:45.665" v="5954" actId="478"/>
          <ac:inkMkLst>
            <pc:docMk/>
            <pc:sldMk cId="887630937" sldId="351"/>
            <ac:inkMk id="3" creationId="{E666E2F2-A680-ADEE-057A-F49147AED138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7:49.892" v="5957" actId="478"/>
        <pc:sldMkLst>
          <pc:docMk/>
          <pc:sldMk cId="3419138638" sldId="352"/>
        </pc:sldMkLst>
        <pc:spChg chg="mod">
          <ac:chgData name="이지운" userId="d5dfea2c-d399-4941-b35a-d6891388e25d" providerId="ADAL" clId="{BDF19DDE-CBA0-487F-AFC9-B5822F28F013}" dt="2023-07-26T15:20:19.157" v="3607"/>
          <ac:spMkLst>
            <pc:docMk/>
            <pc:sldMk cId="3419138638" sldId="352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50:55.399" v="1954" actId="120"/>
          <ac:spMkLst>
            <pc:docMk/>
            <pc:sldMk cId="3419138638" sldId="352"/>
            <ac:spMk id="11" creationId="{B265F802-7137-A12A-F1E4-6F3075A156D1}"/>
          </ac:spMkLst>
        </pc:spChg>
        <pc:spChg chg="del mod">
          <ac:chgData name="이지운" userId="d5dfea2c-d399-4941-b35a-d6891388e25d" providerId="ADAL" clId="{BDF19DDE-CBA0-487F-AFC9-B5822F28F013}" dt="2023-07-26T13:50:10.519" v="1791" actId="478"/>
          <ac:spMkLst>
            <pc:docMk/>
            <pc:sldMk cId="3419138638" sldId="352"/>
            <ac:spMk id="12" creationId="{E1791E13-0E0C-1B80-9262-926D8B76CBB6}"/>
          </ac:spMkLst>
        </pc:spChg>
        <pc:spChg chg="add mod ord">
          <ac:chgData name="이지운" userId="d5dfea2c-d399-4941-b35a-d6891388e25d" providerId="ADAL" clId="{BDF19DDE-CBA0-487F-AFC9-B5822F28F013}" dt="2023-07-26T13:53:03.927" v="1968" actId="1076"/>
          <ac:spMkLst>
            <pc:docMk/>
            <pc:sldMk cId="3419138638" sldId="352"/>
            <ac:spMk id="13" creationId="{2C3D1768-5A14-E3F5-B32D-742C53CDC1F3}"/>
          </ac:spMkLst>
        </pc:spChg>
        <pc:picChg chg="add del mod">
          <ac:chgData name="이지운" userId="d5dfea2c-d399-4941-b35a-d6891388e25d" providerId="ADAL" clId="{BDF19DDE-CBA0-487F-AFC9-B5822F28F013}" dt="2023-07-30T07:47:48.982" v="5956" actId="478"/>
          <ac:picMkLst>
            <pc:docMk/>
            <pc:sldMk cId="3419138638" sldId="352"/>
            <ac:picMk id="8" creationId="{7B7EFAA4-F9D0-4088-23AC-F6A28CE77AF8}"/>
          </ac:picMkLst>
        </pc:picChg>
        <pc:picChg chg="del mod">
          <ac:chgData name="이지운" userId="d5dfea2c-d399-4941-b35a-d6891388e25d" providerId="ADAL" clId="{BDF19DDE-CBA0-487F-AFC9-B5822F28F013}" dt="2023-07-26T13:50:10.519" v="1791" actId="478"/>
          <ac:picMkLst>
            <pc:docMk/>
            <pc:sldMk cId="3419138638" sldId="352"/>
            <ac:picMk id="10" creationId="{82FA9FA2-E3B4-87DD-A177-36FAF447E71B}"/>
          </ac:picMkLst>
        </pc:picChg>
        <pc:inkChg chg="del">
          <ac:chgData name="이지운" userId="d5dfea2c-d399-4941-b35a-d6891388e25d" providerId="ADAL" clId="{BDF19DDE-CBA0-487F-AFC9-B5822F28F013}" dt="2023-07-30T07:47:49.892" v="5957" actId="478"/>
          <ac:inkMkLst>
            <pc:docMk/>
            <pc:sldMk cId="3419138638" sldId="352"/>
            <ac:inkMk id="3" creationId="{C579418E-8E9A-FF5A-3CAF-7DEA858137BB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7:52.425" v="5958" actId="478"/>
        <pc:sldMkLst>
          <pc:docMk/>
          <pc:sldMk cId="3540166139" sldId="353"/>
        </pc:sldMkLst>
        <pc:spChg chg="add del mod">
          <ac:chgData name="이지운" userId="d5dfea2c-d399-4941-b35a-d6891388e25d" providerId="ADAL" clId="{BDF19DDE-CBA0-487F-AFC9-B5822F28F013}" dt="2023-07-26T13:51:18.690" v="1961" actId="478"/>
          <ac:spMkLst>
            <pc:docMk/>
            <pc:sldMk cId="3540166139" sldId="353"/>
            <ac:spMk id="3" creationId="{A59B4E86-458E-1A3E-4169-C562A2031054}"/>
          </ac:spMkLst>
        </pc:spChg>
        <pc:spChg chg="mod">
          <ac:chgData name="이지운" userId="d5dfea2c-d399-4941-b35a-d6891388e25d" providerId="ADAL" clId="{BDF19DDE-CBA0-487F-AFC9-B5822F28F013}" dt="2023-07-26T15:20:20.988" v="3608"/>
          <ac:spMkLst>
            <pc:docMk/>
            <pc:sldMk cId="3540166139" sldId="353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51:24.128" v="1963" actId="478"/>
          <ac:spMkLst>
            <pc:docMk/>
            <pc:sldMk cId="3540166139" sldId="353"/>
            <ac:spMk id="11" creationId="{B265F802-7137-A12A-F1E4-6F3075A156D1}"/>
          </ac:spMkLst>
        </pc:spChg>
        <pc:spChg chg="del">
          <ac:chgData name="이지운" userId="d5dfea2c-d399-4941-b35a-d6891388e25d" providerId="ADAL" clId="{BDF19DDE-CBA0-487F-AFC9-B5822F28F013}" dt="2023-07-26T13:51:22.547" v="1962" actId="478"/>
          <ac:spMkLst>
            <pc:docMk/>
            <pc:sldMk cId="3540166139" sldId="353"/>
            <ac:spMk id="13" creationId="{2C3D1768-5A14-E3F5-B32D-742C53CDC1F3}"/>
          </ac:spMkLst>
        </pc:spChg>
        <pc:spChg chg="add mod">
          <ac:chgData name="이지운" userId="d5dfea2c-d399-4941-b35a-d6891388e25d" providerId="ADAL" clId="{BDF19DDE-CBA0-487F-AFC9-B5822F28F013}" dt="2023-07-26T13:53:54.431" v="2016" actId="2711"/>
          <ac:spMkLst>
            <pc:docMk/>
            <pc:sldMk cId="3540166139" sldId="353"/>
            <ac:spMk id="14" creationId="{89761109-8469-AE6B-CF71-F0EEC3C34D19}"/>
          </ac:spMkLst>
        </pc:spChg>
        <pc:spChg chg="add mod">
          <ac:chgData name="이지운" userId="d5dfea2c-d399-4941-b35a-d6891388e25d" providerId="ADAL" clId="{BDF19DDE-CBA0-487F-AFC9-B5822F28F013}" dt="2023-07-26T13:56:02.580" v="2083" actId="1076"/>
          <ac:spMkLst>
            <pc:docMk/>
            <pc:sldMk cId="3540166139" sldId="353"/>
            <ac:spMk id="15" creationId="{2B3E3CCB-1436-2E7F-ACA6-E20F98860BE4}"/>
          </ac:spMkLst>
        </pc:spChg>
        <pc:picChg chg="del">
          <ac:chgData name="이지운" userId="d5dfea2c-d399-4941-b35a-d6891388e25d" providerId="ADAL" clId="{BDF19DDE-CBA0-487F-AFC9-B5822F28F013}" dt="2023-07-26T13:52:55.357" v="1964" actId="478"/>
          <ac:picMkLst>
            <pc:docMk/>
            <pc:sldMk cId="3540166139" sldId="353"/>
            <ac:picMk id="8" creationId="{7B7EFAA4-F9D0-4088-23AC-F6A28CE77AF8}"/>
          </ac:picMkLst>
        </pc:picChg>
        <pc:picChg chg="add mod">
          <ac:chgData name="이지운" userId="d5dfea2c-d399-4941-b35a-d6891388e25d" providerId="ADAL" clId="{BDF19DDE-CBA0-487F-AFC9-B5822F28F013}" dt="2023-07-26T13:56:05.499" v="2084" actId="14100"/>
          <ac:picMkLst>
            <pc:docMk/>
            <pc:sldMk cId="3540166139" sldId="353"/>
            <ac:picMk id="12" creationId="{9A3962C8-C122-9E7D-01D7-EF05B4A6848A}"/>
          </ac:picMkLst>
        </pc:picChg>
        <pc:inkChg chg="del">
          <ac:chgData name="이지운" userId="d5dfea2c-d399-4941-b35a-d6891388e25d" providerId="ADAL" clId="{BDF19DDE-CBA0-487F-AFC9-B5822F28F013}" dt="2023-07-30T07:47:52.425" v="5958" actId="478"/>
          <ac:inkMkLst>
            <pc:docMk/>
            <pc:sldMk cId="3540166139" sldId="353"/>
            <ac:inkMk id="3" creationId="{FE89661F-0EE3-98DE-A6F5-E5AC9B201F46}"/>
          </ac:inkMkLst>
        </pc:inkChg>
      </pc:sldChg>
      <pc:sldChg chg="addSp delSp modSp add del mod">
        <pc:chgData name="이지운" userId="d5dfea2c-d399-4941-b35a-d6891388e25d" providerId="ADAL" clId="{BDF19DDE-CBA0-487F-AFC9-B5822F28F013}" dt="2023-07-26T13:58:29.991" v="2136" actId="47"/>
        <pc:sldMkLst>
          <pc:docMk/>
          <pc:sldMk cId="3650632538" sldId="354"/>
        </pc:sldMkLst>
        <pc:spChg chg="mod">
          <ac:chgData name="이지운" userId="d5dfea2c-d399-4941-b35a-d6891388e25d" providerId="ADAL" clId="{BDF19DDE-CBA0-487F-AFC9-B5822F28F013}" dt="2023-07-26T13:57:22.008" v="2112" actId="1076"/>
          <ac:spMkLst>
            <pc:docMk/>
            <pc:sldMk cId="3650632538" sldId="354"/>
            <ac:spMk id="14" creationId="{89761109-8469-AE6B-CF71-F0EEC3C34D19}"/>
          </ac:spMkLst>
        </pc:spChg>
        <pc:spChg chg="mod">
          <ac:chgData name="이지운" userId="d5dfea2c-d399-4941-b35a-d6891388e25d" providerId="ADAL" clId="{BDF19DDE-CBA0-487F-AFC9-B5822F28F013}" dt="2023-07-26T13:57:12.447" v="2107" actId="20577"/>
          <ac:spMkLst>
            <pc:docMk/>
            <pc:sldMk cId="3650632538" sldId="354"/>
            <ac:spMk id="15" creationId="{2B3E3CCB-1436-2E7F-ACA6-E20F98860BE4}"/>
          </ac:spMkLst>
        </pc:spChg>
        <pc:picChg chg="add mod">
          <ac:chgData name="이지운" userId="d5dfea2c-d399-4941-b35a-d6891388e25d" providerId="ADAL" clId="{BDF19DDE-CBA0-487F-AFC9-B5822F28F013}" dt="2023-07-26T13:56:52.094" v="2090" actId="1076"/>
          <ac:picMkLst>
            <pc:docMk/>
            <pc:sldMk cId="3650632538" sldId="354"/>
            <ac:picMk id="8" creationId="{FCFF7B13-FF4D-3328-816A-672567F6E2B9}"/>
          </ac:picMkLst>
        </pc:picChg>
        <pc:picChg chg="del">
          <ac:chgData name="이지운" userId="d5dfea2c-d399-4941-b35a-d6891388e25d" providerId="ADAL" clId="{BDF19DDE-CBA0-487F-AFC9-B5822F28F013}" dt="2023-07-26T13:56:44.106" v="2086" actId="478"/>
          <ac:picMkLst>
            <pc:docMk/>
            <pc:sldMk cId="3650632538" sldId="354"/>
            <ac:picMk id="12" creationId="{9A3962C8-C122-9E7D-01D7-EF05B4A6848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22.615" v="3609"/>
        <pc:sldMkLst>
          <pc:docMk/>
          <pc:sldMk cId="4014269835" sldId="355"/>
        </pc:sldMkLst>
        <pc:spChg chg="add del mod">
          <ac:chgData name="이지운" userId="d5dfea2c-d399-4941-b35a-d6891388e25d" providerId="ADAL" clId="{BDF19DDE-CBA0-487F-AFC9-B5822F28F013}" dt="2023-07-26T13:58:33.539" v="2138" actId="478"/>
          <ac:spMkLst>
            <pc:docMk/>
            <pc:sldMk cId="4014269835" sldId="355"/>
            <ac:spMk id="3" creationId="{1D09F528-49B4-C69C-65CD-DEF6B912ED55}"/>
          </ac:spMkLst>
        </pc:spChg>
        <pc:spChg chg="mod">
          <ac:chgData name="이지운" userId="d5dfea2c-d399-4941-b35a-d6891388e25d" providerId="ADAL" clId="{BDF19DDE-CBA0-487F-AFC9-B5822F28F013}" dt="2023-07-26T15:20:22.615" v="3609"/>
          <ac:spMkLst>
            <pc:docMk/>
            <pc:sldMk cId="4014269835" sldId="355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58:21.403" v="2134" actId="1076"/>
          <ac:spMkLst>
            <pc:docMk/>
            <pc:sldMk cId="4014269835" sldId="355"/>
            <ac:spMk id="14" creationId="{89761109-8469-AE6B-CF71-F0EEC3C34D19}"/>
          </ac:spMkLst>
        </pc:spChg>
        <pc:spChg chg="mod">
          <ac:chgData name="이지운" userId="d5dfea2c-d399-4941-b35a-d6891388e25d" providerId="ADAL" clId="{BDF19DDE-CBA0-487F-AFC9-B5822F28F013}" dt="2023-07-26T13:58:21.403" v="2134" actId="1076"/>
          <ac:spMkLst>
            <pc:docMk/>
            <pc:sldMk cId="4014269835" sldId="355"/>
            <ac:spMk id="15" creationId="{2B3E3CCB-1436-2E7F-ACA6-E20F98860BE4}"/>
          </ac:spMkLst>
        </pc:spChg>
      </pc:sldChg>
      <pc:sldChg chg="modSp add mod">
        <pc:chgData name="이지운" userId="d5dfea2c-d399-4941-b35a-d6891388e25d" providerId="ADAL" clId="{BDF19DDE-CBA0-487F-AFC9-B5822F28F013}" dt="2023-07-26T15:20:24.669" v="3610"/>
        <pc:sldMkLst>
          <pc:docMk/>
          <pc:sldMk cId="3476617730" sldId="356"/>
        </pc:sldMkLst>
        <pc:spChg chg="mod">
          <ac:chgData name="이지운" userId="d5dfea2c-d399-4941-b35a-d6891388e25d" providerId="ADAL" clId="{BDF19DDE-CBA0-487F-AFC9-B5822F28F013}" dt="2023-07-26T15:20:24.669" v="3610"/>
          <ac:spMkLst>
            <pc:docMk/>
            <pc:sldMk cId="3476617730" sldId="356"/>
            <ac:spMk id="9" creationId="{C1499F97-FBE4-410F-807B-6BA8520AA736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26.353" v="3611"/>
        <pc:sldMkLst>
          <pc:docMk/>
          <pc:sldMk cId="3625071954" sldId="357"/>
        </pc:sldMkLst>
        <pc:spChg chg="del">
          <ac:chgData name="이지운" userId="d5dfea2c-d399-4941-b35a-d6891388e25d" providerId="ADAL" clId="{BDF19DDE-CBA0-487F-AFC9-B5822F28F013}" dt="2023-07-26T14:00:24.587" v="2143" actId="478"/>
          <ac:spMkLst>
            <pc:docMk/>
            <pc:sldMk cId="3625071954" sldId="357"/>
            <ac:spMk id="3" creationId="{1D09F528-49B4-C69C-65CD-DEF6B912ED55}"/>
          </ac:spMkLst>
        </pc:spChg>
        <pc:spChg chg="mod">
          <ac:chgData name="이지운" userId="d5dfea2c-d399-4941-b35a-d6891388e25d" providerId="ADAL" clId="{BDF19DDE-CBA0-487F-AFC9-B5822F28F013}" dt="2023-07-26T15:20:26.353" v="3611"/>
          <ac:spMkLst>
            <pc:docMk/>
            <pc:sldMk cId="3625071954" sldId="357"/>
            <ac:spMk id="9" creationId="{C1499F97-FBE4-410F-807B-6BA8520AA736}"/>
          </ac:spMkLst>
        </pc:spChg>
        <pc:spChg chg="add del mod">
          <ac:chgData name="이지운" userId="d5dfea2c-d399-4941-b35a-d6891388e25d" providerId="ADAL" clId="{BDF19DDE-CBA0-487F-AFC9-B5822F28F013}" dt="2023-07-26T14:01:16.203" v="2170" actId="478"/>
          <ac:spMkLst>
            <pc:docMk/>
            <pc:sldMk cId="3625071954" sldId="357"/>
            <ac:spMk id="12" creationId="{9BE83DF1-1150-AD6C-7F80-C6A98AE981BF}"/>
          </ac:spMkLst>
        </pc:spChg>
        <pc:spChg chg="add del mod">
          <ac:chgData name="이지운" userId="d5dfea2c-d399-4941-b35a-d6891388e25d" providerId="ADAL" clId="{BDF19DDE-CBA0-487F-AFC9-B5822F28F013}" dt="2023-07-26T14:03:15.588" v="2239" actId="478"/>
          <ac:spMkLst>
            <pc:docMk/>
            <pc:sldMk cId="3625071954" sldId="357"/>
            <ac:spMk id="13" creationId="{ADA67B31-856C-B247-E8F8-9E5ECD942862}"/>
          </ac:spMkLst>
        </pc:spChg>
        <pc:spChg chg="mod">
          <ac:chgData name="이지운" userId="d5dfea2c-d399-4941-b35a-d6891388e25d" providerId="ADAL" clId="{BDF19DDE-CBA0-487F-AFC9-B5822F28F013}" dt="2023-07-26T14:02:34.354" v="2207" actId="122"/>
          <ac:spMkLst>
            <pc:docMk/>
            <pc:sldMk cId="3625071954" sldId="357"/>
            <ac:spMk id="14" creationId="{89761109-8469-AE6B-CF71-F0EEC3C34D19}"/>
          </ac:spMkLst>
        </pc:spChg>
        <pc:spChg chg="del">
          <ac:chgData name="이지운" userId="d5dfea2c-d399-4941-b35a-d6891388e25d" providerId="ADAL" clId="{BDF19DDE-CBA0-487F-AFC9-B5822F28F013}" dt="2023-07-26T14:00:23.495" v="2142" actId="478"/>
          <ac:spMkLst>
            <pc:docMk/>
            <pc:sldMk cId="3625071954" sldId="357"/>
            <ac:spMk id="15" creationId="{2B3E3CCB-1436-2E7F-ACA6-E20F98860BE4}"/>
          </ac:spMkLst>
        </pc:spChg>
        <pc:picChg chg="add mod">
          <ac:chgData name="이지운" userId="d5dfea2c-d399-4941-b35a-d6891388e25d" providerId="ADAL" clId="{BDF19DDE-CBA0-487F-AFC9-B5822F28F013}" dt="2023-07-26T14:03:11.067" v="2237" actId="14100"/>
          <ac:picMkLst>
            <pc:docMk/>
            <pc:sldMk cId="3625071954" sldId="357"/>
            <ac:picMk id="11" creationId="{CD8A12CA-BA74-5E55-BCAF-60F6A16C3F37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56.682" v="5959" actId="478"/>
        <pc:sldMkLst>
          <pc:docMk/>
          <pc:sldMk cId="3782439804" sldId="358"/>
        </pc:sldMkLst>
        <pc:spChg chg="mod">
          <ac:chgData name="이지운" userId="d5dfea2c-d399-4941-b35a-d6891388e25d" providerId="ADAL" clId="{BDF19DDE-CBA0-487F-AFC9-B5822F28F013}" dt="2023-07-26T15:20:27.749" v="3612"/>
          <ac:spMkLst>
            <pc:docMk/>
            <pc:sldMk cId="3782439804" sldId="358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06:53.678" v="2251" actId="2711"/>
          <ac:spMkLst>
            <pc:docMk/>
            <pc:sldMk cId="3782439804" sldId="358"/>
            <ac:spMk id="13" creationId="{ADA67B31-856C-B247-E8F8-9E5ECD942862}"/>
          </ac:spMkLst>
        </pc:spChg>
        <pc:spChg chg="mod">
          <ac:chgData name="이지운" userId="d5dfea2c-d399-4941-b35a-d6891388e25d" providerId="ADAL" clId="{BDF19DDE-CBA0-487F-AFC9-B5822F28F013}" dt="2023-07-26T14:06:44.150" v="2246" actId="1076"/>
          <ac:spMkLst>
            <pc:docMk/>
            <pc:sldMk cId="3782439804" sldId="358"/>
            <ac:spMk id="14" creationId="{89761109-8469-AE6B-CF71-F0EEC3C34D19}"/>
          </ac:spMkLst>
        </pc:spChg>
        <pc:spChg chg="add del mod">
          <ac:chgData name="이지운" userId="d5dfea2c-d399-4941-b35a-d6891388e25d" providerId="ADAL" clId="{BDF19DDE-CBA0-487F-AFC9-B5822F28F013}" dt="2023-07-26T14:06:56.922" v="2252" actId="478"/>
          <ac:spMkLst>
            <pc:docMk/>
            <pc:sldMk cId="3782439804" sldId="358"/>
            <ac:spMk id="16" creationId="{75BA11EC-5326-CA71-C735-0896A450DB11}"/>
          </ac:spMkLst>
        </pc:spChg>
        <pc:picChg chg="add mod">
          <ac:chgData name="이지운" userId="d5dfea2c-d399-4941-b35a-d6891388e25d" providerId="ADAL" clId="{BDF19DDE-CBA0-487F-AFC9-B5822F28F013}" dt="2023-07-26T14:03:43.798" v="2244" actId="1076"/>
          <ac:picMkLst>
            <pc:docMk/>
            <pc:sldMk cId="3782439804" sldId="358"/>
            <ac:picMk id="10" creationId="{307CFCAF-6931-49A1-16A9-9E9ED85135BF}"/>
          </ac:picMkLst>
        </pc:picChg>
        <pc:picChg chg="del">
          <ac:chgData name="이지운" userId="d5dfea2c-d399-4941-b35a-d6891388e25d" providerId="ADAL" clId="{BDF19DDE-CBA0-487F-AFC9-B5822F28F013}" dt="2023-07-26T14:03:38.907" v="2240" actId="478"/>
          <ac:picMkLst>
            <pc:docMk/>
            <pc:sldMk cId="3782439804" sldId="358"/>
            <ac:picMk id="11" creationId="{CD8A12CA-BA74-5E55-BCAF-60F6A16C3F37}"/>
          </ac:picMkLst>
        </pc:picChg>
        <pc:picChg chg="add del">
          <ac:chgData name="이지운" userId="d5dfea2c-d399-4941-b35a-d6891388e25d" providerId="ADAL" clId="{BDF19DDE-CBA0-487F-AFC9-B5822F28F013}" dt="2023-07-26T14:06:46.112" v="2248" actId="22"/>
          <ac:picMkLst>
            <pc:docMk/>
            <pc:sldMk cId="3782439804" sldId="358"/>
            <ac:picMk id="15" creationId="{51102278-6AB6-56C8-FF76-0755D71F5EF7}"/>
          </ac:picMkLst>
        </pc:picChg>
        <pc:inkChg chg="del">
          <ac:chgData name="이지운" userId="d5dfea2c-d399-4941-b35a-d6891388e25d" providerId="ADAL" clId="{BDF19DDE-CBA0-487F-AFC9-B5822F28F013}" dt="2023-07-30T07:47:56.682" v="5959" actId="478"/>
          <ac:inkMkLst>
            <pc:docMk/>
            <pc:sldMk cId="3782439804" sldId="358"/>
            <ac:inkMk id="3" creationId="{31E0DB88-34F5-01BE-4514-DD8EAB2A62B9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30.089" v="3613"/>
        <pc:sldMkLst>
          <pc:docMk/>
          <pc:sldMk cId="1650772806" sldId="359"/>
        </pc:sldMkLst>
        <pc:spChg chg="add mod">
          <ac:chgData name="이지운" userId="d5dfea2c-d399-4941-b35a-d6891388e25d" providerId="ADAL" clId="{BDF19DDE-CBA0-487F-AFC9-B5822F28F013}" dt="2023-07-26T14:08:01.081" v="2282" actId="14100"/>
          <ac:spMkLst>
            <pc:docMk/>
            <pc:sldMk cId="1650772806" sldId="359"/>
            <ac:spMk id="3" creationId="{51B146DB-B4A7-3BCA-2B0C-022C511997FF}"/>
          </ac:spMkLst>
        </pc:spChg>
        <pc:spChg chg="mod">
          <ac:chgData name="이지운" userId="d5dfea2c-d399-4941-b35a-d6891388e25d" providerId="ADAL" clId="{BDF19DDE-CBA0-487F-AFC9-B5822F28F013}" dt="2023-07-26T15:20:30.089" v="3613"/>
          <ac:spMkLst>
            <pc:docMk/>
            <pc:sldMk cId="1650772806" sldId="359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08:51.789" v="2323" actId="2711"/>
          <ac:spMkLst>
            <pc:docMk/>
            <pc:sldMk cId="1650772806" sldId="359"/>
            <ac:spMk id="11" creationId="{DABA5F89-F0C0-D3E0-8774-1A800ABEE8A2}"/>
          </ac:spMkLst>
        </pc:spChg>
        <pc:spChg chg="mod">
          <ac:chgData name="이지운" userId="d5dfea2c-d399-4941-b35a-d6891388e25d" providerId="ADAL" clId="{BDF19DDE-CBA0-487F-AFC9-B5822F28F013}" dt="2023-07-26T14:08:27.114" v="2289" actId="1076"/>
          <ac:spMkLst>
            <pc:docMk/>
            <pc:sldMk cId="1650772806" sldId="359"/>
            <ac:spMk id="14" creationId="{89761109-8469-AE6B-CF71-F0EEC3C34D19}"/>
          </ac:spMkLst>
        </pc:spChg>
        <pc:picChg chg="mod ord">
          <ac:chgData name="이지운" userId="d5dfea2c-d399-4941-b35a-d6891388e25d" providerId="ADAL" clId="{BDF19DDE-CBA0-487F-AFC9-B5822F28F013}" dt="2023-07-26T14:08:21.277" v="2288" actId="1076"/>
          <ac:picMkLst>
            <pc:docMk/>
            <pc:sldMk cId="1650772806" sldId="359"/>
            <ac:picMk id="8" creationId="{FCFF7B13-FF4D-3328-816A-672567F6E2B9}"/>
          </ac:picMkLst>
        </pc:picChg>
        <pc:picChg chg="del">
          <ac:chgData name="이지운" userId="d5dfea2c-d399-4941-b35a-d6891388e25d" providerId="ADAL" clId="{BDF19DDE-CBA0-487F-AFC9-B5822F28F013}" dt="2023-07-26T14:07:01.492" v="2254" actId="478"/>
          <ac:picMkLst>
            <pc:docMk/>
            <pc:sldMk cId="1650772806" sldId="359"/>
            <ac:picMk id="10" creationId="{307CFCAF-6931-49A1-16A9-9E9ED85135BF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59.077" v="5960" actId="478"/>
        <pc:sldMkLst>
          <pc:docMk/>
          <pc:sldMk cId="2081540974" sldId="360"/>
        </pc:sldMkLst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3" creationId="{51B146DB-B4A7-3BCA-2B0C-022C511997FF}"/>
          </ac:spMkLst>
        </pc:spChg>
        <pc:spChg chg="mod">
          <ac:chgData name="이지운" userId="d5dfea2c-d399-4941-b35a-d6891388e25d" providerId="ADAL" clId="{BDF19DDE-CBA0-487F-AFC9-B5822F28F013}" dt="2023-07-26T14:48:28.544" v="2771" actId="20577"/>
          <ac:spMkLst>
            <pc:docMk/>
            <pc:sldMk cId="2081540974" sldId="360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4:30:50.362" v="2333" actId="478"/>
          <ac:spMkLst>
            <pc:docMk/>
            <pc:sldMk cId="2081540974" sldId="360"/>
            <ac:spMk id="8" creationId="{6E988EFC-E301-89CE-C96C-8EBB44F8E8A3}"/>
          </ac:spMkLst>
        </pc:spChg>
        <pc:spChg chg="mod">
          <ac:chgData name="이지운" userId="d5dfea2c-d399-4941-b35a-d6891388e25d" providerId="ADAL" clId="{BDF19DDE-CBA0-487F-AFC9-B5822F28F013}" dt="2023-07-26T15:20:32.031" v="3614"/>
          <ac:spMkLst>
            <pc:docMk/>
            <pc:sldMk cId="2081540974" sldId="360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32:06.108" v="2377" actId="20577"/>
          <ac:spMkLst>
            <pc:docMk/>
            <pc:sldMk cId="2081540974" sldId="360"/>
            <ac:spMk id="10" creationId="{522FA33A-F238-9C9D-A54B-8919F605DAFD}"/>
          </ac:spMkLst>
        </pc:spChg>
        <pc:spChg chg="del mod">
          <ac:chgData name="이지운" userId="d5dfea2c-d399-4941-b35a-d6891388e25d" providerId="ADAL" clId="{BDF19DDE-CBA0-487F-AFC9-B5822F28F013}" dt="2023-07-26T14:30:56.205" v="2336" actId="478"/>
          <ac:spMkLst>
            <pc:docMk/>
            <pc:sldMk cId="2081540974" sldId="360"/>
            <ac:spMk id="11" creationId="{DABA5F89-F0C0-D3E0-8774-1A800ABEE8A2}"/>
          </ac:spMkLst>
        </pc:spChg>
        <pc:spChg chg="add del mod">
          <ac:chgData name="이지운" userId="d5dfea2c-d399-4941-b35a-d6891388e25d" providerId="ADAL" clId="{BDF19DDE-CBA0-487F-AFC9-B5822F28F013}" dt="2023-07-26T14:48:29.219" v="2773"/>
          <ac:spMkLst>
            <pc:docMk/>
            <pc:sldMk cId="2081540974" sldId="360"/>
            <ac:spMk id="13" creationId="{8CF52264-989D-723A-283B-0AE700B9D148}"/>
          </ac:spMkLst>
        </pc:spChg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13" creationId="{ADA67B31-856C-B247-E8F8-9E5ECD942862}"/>
          </ac:spMkLst>
        </pc:spChg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14" creationId="{89761109-8469-AE6B-CF71-F0EEC3C34D19}"/>
          </ac:spMkLst>
        </pc:spChg>
        <pc:picChg chg="del">
          <ac:chgData name="이지운" userId="d5dfea2c-d399-4941-b35a-d6891388e25d" providerId="ADAL" clId="{BDF19DDE-CBA0-487F-AFC9-B5822F28F013}" dt="2023-07-26T14:09:11.665" v="2326" actId="478"/>
          <ac:picMkLst>
            <pc:docMk/>
            <pc:sldMk cId="2081540974" sldId="360"/>
            <ac:picMk id="8" creationId="{FCFF7B13-FF4D-3328-816A-672567F6E2B9}"/>
          </ac:picMkLst>
        </pc:picChg>
        <pc:picChg chg="add mod">
          <ac:chgData name="이지운" userId="d5dfea2c-d399-4941-b35a-d6891388e25d" providerId="ADAL" clId="{BDF19DDE-CBA0-487F-AFC9-B5822F28F013}" dt="2023-07-26T14:09:13.809" v="2328" actId="1076"/>
          <ac:picMkLst>
            <pc:docMk/>
            <pc:sldMk cId="2081540974" sldId="360"/>
            <ac:picMk id="12" creationId="{9F9A9FE4-B776-46C8-A6AA-2E092493FFC5}"/>
          </ac:picMkLst>
        </pc:picChg>
        <pc:inkChg chg="del">
          <ac:chgData name="이지운" userId="d5dfea2c-d399-4941-b35a-d6891388e25d" providerId="ADAL" clId="{BDF19DDE-CBA0-487F-AFC9-B5822F28F013}" dt="2023-07-30T07:47:59.077" v="5960" actId="478"/>
          <ac:inkMkLst>
            <pc:docMk/>
            <pc:sldMk cId="2081540974" sldId="360"/>
            <ac:inkMk id="3" creationId="{0332C134-36D5-0751-89DA-1FE06A6EE0AB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33.918" v="3615"/>
        <pc:sldMkLst>
          <pc:docMk/>
          <pc:sldMk cId="926132101" sldId="361"/>
        </pc:sldMkLst>
        <pc:spChg chg="mod">
          <ac:chgData name="이지운" userId="d5dfea2c-d399-4941-b35a-d6891388e25d" providerId="ADAL" clId="{BDF19DDE-CBA0-487F-AFC9-B5822F28F013}" dt="2023-07-26T14:48:39.150" v="2774"/>
          <ac:spMkLst>
            <pc:docMk/>
            <pc:sldMk cId="926132101" sldId="361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3.918" v="3615"/>
          <ac:spMkLst>
            <pc:docMk/>
            <pc:sldMk cId="926132101" sldId="361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33:22.522" v="2441" actId="20577"/>
          <ac:spMkLst>
            <pc:docMk/>
            <pc:sldMk cId="926132101" sldId="361"/>
            <ac:spMk id="10" creationId="{522FA33A-F238-9C9D-A54B-8919F605DAFD}"/>
          </ac:spMkLst>
        </pc:spChg>
        <pc:spChg chg="mod">
          <ac:chgData name="이지운" userId="d5dfea2c-d399-4941-b35a-d6891388e25d" providerId="ADAL" clId="{BDF19DDE-CBA0-487F-AFC9-B5822F28F013}" dt="2023-07-26T14:33:52.084" v="2471" actId="20577"/>
          <ac:spMkLst>
            <pc:docMk/>
            <pc:sldMk cId="926132101" sldId="361"/>
            <ac:spMk id="13" creationId="{8CF52264-989D-723A-283B-0AE700B9D148}"/>
          </ac:spMkLst>
        </pc:spChg>
        <pc:picChg chg="add del mod">
          <ac:chgData name="이지운" userId="d5dfea2c-d399-4941-b35a-d6891388e25d" providerId="ADAL" clId="{BDF19DDE-CBA0-487F-AFC9-B5822F28F013}" dt="2023-07-26T14:33:40.083" v="2451" actId="478"/>
          <ac:picMkLst>
            <pc:docMk/>
            <pc:sldMk cId="926132101" sldId="361"/>
            <ac:picMk id="8" creationId="{05314EDC-48D3-FB5E-E1E2-D8AFCD221459}"/>
          </ac:picMkLst>
        </pc:picChg>
        <pc:picChg chg="del">
          <ac:chgData name="이지운" userId="d5dfea2c-d399-4941-b35a-d6891388e25d" providerId="ADAL" clId="{BDF19DDE-CBA0-487F-AFC9-B5822F28F013}" dt="2023-07-26T14:32:31.973" v="2419" actId="478"/>
          <ac:picMkLst>
            <pc:docMk/>
            <pc:sldMk cId="926132101" sldId="361"/>
            <ac:picMk id="12" creationId="{9F9A9FE4-B776-46C8-A6AA-2E092493FFC5}"/>
          </ac:picMkLst>
        </pc:picChg>
        <pc:picChg chg="add del mod">
          <ac:chgData name="이지운" userId="d5dfea2c-d399-4941-b35a-d6891388e25d" providerId="ADAL" clId="{BDF19DDE-CBA0-487F-AFC9-B5822F28F013}" dt="2023-07-26T14:33:39.847" v="2450" actId="22"/>
          <ac:picMkLst>
            <pc:docMk/>
            <pc:sldMk cId="926132101" sldId="361"/>
            <ac:picMk id="14" creationId="{FF09182B-41D5-7A96-F5C3-F3D22C4BA9F1}"/>
          </ac:picMkLst>
        </pc:picChg>
      </pc:sldChg>
      <pc:sldChg chg="add del">
        <pc:chgData name="이지운" userId="d5dfea2c-d399-4941-b35a-d6891388e25d" providerId="ADAL" clId="{BDF19DDE-CBA0-487F-AFC9-B5822F28F013}" dt="2023-07-26T14:33:38.221" v="2445"/>
        <pc:sldMkLst>
          <pc:docMk/>
          <pc:sldMk cId="98309178" sldId="362"/>
        </pc:sldMkLst>
      </pc:sldChg>
      <pc:sldChg chg="addSp delSp modSp add mod">
        <pc:chgData name="이지운" userId="d5dfea2c-d399-4941-b35a-d6891388e25d" providerId="ADAL" clId="{BDF19DDE-CBA0-487F-AFC9-B5822F28F013}" dt="2023-07-30T07:48:01.726" v="5961" actId="478"/>
        <pc:sldMkLst>
          <pc:docMk/>
          <pc:sldMk cId="1392404475" sldId="362"/>
        </pc:sldMkLst>
        <pc:spChg chg="add del mod">
          <ac:chgData name="이지운" userId="d5dfea2c-d399-4941-b35a-d6891388e25d" providerId="ADAL" clId="{BDF19DDE-CBA0-487F-AFC9-B5822F28F013}" dt="2023-07-26T14:48:56.822" v="2803" actId="478"/>
          <ac:spMkLst>
            <pc:docMk/>
            <pc:sldMk cId="1392404475" sldId="362"/>
            <ac:spMk id="3" creationId="{CFAD57A0-7193-8100-683F-738255C819B9}"/>
          </ac:spMkLst>
        </pc:spChg>
        <pc:spChg chg="mod">
          <ac:chgData name="이지운" userId="d5dfea2c-d399-4941-b35a-d6891388e25d" providerId="ADAL" clId="{BDF19DDE-CBA0-487F-AFC9-B5822F28F013}" dt="2023-07-26T14:48:50.869" v="2802" actId="20577"/>
          <ac:spMkLst>
            <pc:docMk/>
            <pc:sldMk cId="1392404475" sldId="362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5.726" v="3616"/>
          <ac:spMkLst>
            <pc:docMk/>
            <pc:sldMk cId="1392404475" sldId="362"/>
            <ac:spMk id="9" creationId="{C1499F97-FBE4-410F-807B-6BA8520AA736}"/>
          </ac:spMkLst>
        </pc:spChg>
        <pc:spChg chg="del mod">
          <ac:chgData name="이지운" userId="d5dfea2c-d399-4941-b35a-d6891388e25d" providerId="ADAL" clId="{BDF19DDE-CBA0-487F-AFC9-B5822F28F013}" dt="2023-07-26T14:48:57.760" v="2804" actId="478"/>
          <ac:spMkLst>
            <pc:docMk/>
            <pc:sldMk cId="1392404475" sldId="362"/>
            <ac:spMk id="13" creationId="{8CF52264-989D-723A-283B-0AE700B9D148}"/>
          </ac:spMkLst>
        </pc:spChg>
        <pc:inkChg chg="del">
          <ac:chgData name="이지운" userId="d5dfea2c-d399-4941-b35a-d6891388e25d" providerId="ADAL" clId="{BDF19DDE-CBA0-487F-AFC9-B5822F28F013}" dt="2023-07-30T07:48:01.726" v="5961" actId="478"/>
          <ac:inkMkLst>
            <pc:docMk/>
            <pc:sldMk cId="1392404475" sldId="362"/>
            <ac:inkMk id="3" creationId="{30F862C1-9903-2AC7-FF00-5BBDE16F8C80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03.796" v="5962" actId="478"/>
        <pc:sldMkLst>
          <pc:docMk/>
          <pc:sldMk cId="791527320" sldId="363"/>
        </pc:sldMkLst>
        <pc:spChg chg="mod">
          <ac:chgData name="이지운" userId="d5dfea2c-d399-4941-b35a-d6891388e25d" providerId="ADAL" clId="{BDF19DDE-CBA0-487F-AFC9-B5822F28F013}" dt="2023-07-26T14:49:04.334" v="2824" actId="20577"/>
          <ac:spMkLst>
            <pc:docMk/>
            <pc:sldMk cId="791527320" sldId="36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7.509" v="3617"/>
          <ac:spMkLst>
            <pc:docMk/>
            <pc:sldMk cId="791527320" sldId="363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48:05.037" v="2765" actId="2711"/>
          <ac:spMkLst>
            <pc:docMk/>
            <pc:sldMk cId="791527320" sldId="363"/>
            <ac:spMk id="10" creationId="{522FA33A-F238-9C9D-A54B-8919F605DAFD}"/>
          </ac:spMkLst>
        </pc:spChg>
        <pc:spChg chg="del mod">
          <ac:chgData name="이지운" userId="d5dfea2c-d399-4941-b35a-d6891388e25d" providerId="ADAL" clId="{BDF19DDE-CBA0-487F-AFC9-B5822F28F013}" dt="2023-07-26T14:48:07.433" v="2767" actId="478"/>
          <ac:spMkLst>
            <pc:docMk/>
            <pc:sldMk cId="791527320" sldId="363"/>
            <ac:spMk id="13" creationId="{8CF52264-989D-723A-283B-0AE700B9D148}"/>
          </ac:spMkLst>
        </pc:spChg>
        <pc:picChg chg="add mod">
          <ac:chgData name="이지운" userId="d5dfea2c-d399-4941-b35a-d6891388e25d" providerId="ADAL" clId="{BDF19DDE-CBA0-487F-AFC9-B5822F28F013}" dt="2023-07-26T14:47:13.496" v="2591" actId="1076"/>
          <ac:picMkLst>
            <pc:docMk/>
            <pc:sldMk cId="791527320" sldId="363"/>
            <ac:picMk id="8" creationId="{51EC78C7-C1C4-530C-B1B0-C0B375A54ECA}"/>
          </ac:picMkLst>
        </pc:picChg>
        <pc:picChg chg="del">
          <ac:chgData name="이지운" userId="d5dfea2c-d399-4941-b35a-d6891388e25d" providerId="ADAL" clId="{BDF19DDE-CBA0-487F-AFC9-B5822F28F013}" dt="2023-07-26T14:47:11.313" v="2589" actId="478"/>
          <ac:picMkLst>
            <pc:docMk/>
            <pc:sldMk cId="791527320" sldId="363"/>
            <ac:picMk id="14" creationId="{FF09182B-41D5-7A96-F5C3-F3D22C4BA9F1}"/>
          </ac:picMkLst>
        </pc:picChg>
        <pc:inkChg chg="del">
          <ac:chgData name="이지운" userId="d5dfea2c-d399-4941-b35a-d6891388e25d" providerId="ADAL" clId="{BDF19DDE-CBA0-487F-AFC9-B5822F28F013}" dt="2023-07-30T07:48:03.796" v="5962" actId="478"/>
          <ac:inkMkLst>
            <pc:docMk/>
            <pc:sldMk cId="791527320" sldId="363"/>
            <ac:inkMk id="3" creationId="{AFF0C918-1012-1E90-CD5F-12E833132313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4:42:11.717" v="2546" actId="478"/>
        <pc:sldMkLst>
          <pc:docMk/>
          <pc:sldMk cId="1714665118" sldId="364"/>
        </pc:sldMkLst>
        <pc:spChg chg="del">
          <ac:chgData name="이지운" userId="d5dfea2c-d399-4941-b35a-d6891388e25d" providerId="ADAL" clId="{BDF19DDE-CBA0-487F-AFC9-B5822F28F013}" dt="2023-07-26T14:42:11.717" v="2546" actId="478"/>
          <ac:spMkLst>
            <pc:docMk/>
            <pc:sldMk cId="1714665118" sldId="364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6T14:42:02.658" v="2545"/>
          <ac:spMkLst>
            <pc:docMk/>
            <pc:sldMk cId="1714665118" sldId="364"/>
            <ac:spMk id="8" creationId="{9C46D810-644F-7C5D-9570-37B2CF737017}"/>
          </ac:spMkLst>
        </pc:spChg>
        <pc:spChg chg="mod">
          <ac:chgData name="이지운" userId="d5dfea2c-d399-4941-b35a-d6891388e25d" providerId="ADAL" clId="{BDF19DDE-CBA0-487F-AFC9-B5822F28F013}" dt="2023-07-26T14:40:55.905" v="2527" actId="20577"/>
          <ac:spMkLst>
            <pc:docMk/>
            <pc:sldMk cId="1714665118" sldId="364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40:58.071" v="2528" actId="478"/>
          <ac:spMkLst>
            <pc:docMk/>
            <pc:sldMk cId="1714665118" sldId="364"/>
            <ac:spMk id="10" creationId="{522FA33A-F238-9C9D-A54B-8919F605DAFD}"/>
          </ac:spMkLst>
        </pc:spChg>
        <pc:spChg chg="add del mod">
          <ac:chgData name="이지운" userId="d5dfea2c-d399-4941-b35a-d6891388e25d" providerId="ADAL" clId="{BDF19DDE-CBA0-487F-AFC9-B5822F28F013}" dt="2023-07-26T14:41:50.477" v="2536" actId="22"/>
          <ac:spMkLst>
            <pc:docMk/>
            <pc:sldMk cId="1714665118" sldId="364"/>
            <ac:spMk id="12" creationId="{3AF9A82B-58A4-8351-146C-ED460D2E6104}"/>
          </ac:spMkLst>
        </pc:spChg>
        <pc:spChg chg="del">
          <ac:chgData name="이지운" userId="d5dfea2c-d399-4941-b35a-d6891388e25d" providerId="ADAL" clId="{BDF19DDE-CBA0-487F-AFC9-B5822F28F013}" dt="2023-07-26T14:40:59.910" v="2529" actId="478"/>
          <ac:spMkLst>
            <pc:docMk/>
            <pc:sldMk cId="1714665118" sldId="364"/>
            <ac:spMk id="13" creationId="{8CF52264-989D-723A-283B-0AE700B9D148}"/>
          </ac:spMkLst>
        </pc:spChg>
        <pc:picChg chg="del">
          <ac:chgData name="이지운" userId="d5dfea2c-d399-4941-b35a-d6891388e25d" providerId="ADAL" clId="{BDF19DDE-CBA0-487F-AFC9-B5822F28F013}" dt="2023-07-26T14:41:00.287" v="2530" actId="478"/>
          <ac:picMkLst>
            <pc:docMk/>
            <pc:sldMk cId="1714665118" sldId="364"/>
            <ac:picMk id="14" creationId="{FF09182B-41D5-7A96-F5C3-F3D22C4BA9F1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8:06.591" v="5963" actId="478"/>
        <pc:sldMkLst>
          <pc:docMk/>
          <pc:sldMk cId="837776214" sldId="365"/>
        </pc:sldMkLst>
        <pc:spChg chg="mod">
          <ac:chgData name="이지운" userId="d5dfea2c-d399-4941-b35a-d6891388e25d" providerId="ADAL" clId="{BDF19DDE-CBA0-487F-AFC9-B5822F28F013}" dt="2023-07-26T15:20:39.380" v="3618"/>
          <ac:spMkLst>
            <pc:docMk/>
            <pc:sldMk cId="837776214" sldId="365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1:17.972" v="2915" actId="1076"/>
          <ac:spMkLst>
            <pc:docMk/>
            <pc:sldMk cId="837776214" sldId="365"/>
            <ac:spMk id="11" creationId="{D5E63B54-1584-1D36-6E35-03EF69D32F4E}"/>
          </ac:spMkLst>
        </pc:spChg>
        <pc:inkChg chg="del">
          <ac:chgData name="이지운" userId="d5dfea2c-d399-4941-b35a-d6891388e25d" providerId="ADAL" clId="{BDF19DDE-CBA0-487F-AFC9-B5822F28F013}" dt="2023-07-30T07:48:06.591" v="5963" actId="478"/>
          <ac:inkMkLst>
            <pc:docMk/>
            <pc:sldMk cId="837776214" sldId="365"/>
            <ac:inkMk id="3" creationId="{23E98EC0-11EE-97D4-7BC1-B69B7F8065A2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08.666" v="5964" actId="478"/>
        <pc:sldMkLst>
          <pc:docMk/>
          <pc:sldMk cId="1271883634" sldId="366"/>
        </pc:sldMkLst>
        <pc:spChg chg="add del mod">
          <ac:chgData name="이지운" userId="d5dfea2c-d399-4941-b35a-d6891388e25d" providerId="ADAL" clId="{BDF19DDE-CBA0-487F-AFC9-B5822F28F013}" dt="2023-07-26T14:51:30.189" v="2918"/>
          <ac:spMkLst>
            <pc:docMk/>
            <pc:sldMk cId="1271883634" sldId="366"/>
            <ac:spMk id="3" creationId="{4D4DE3C8-74D4-725A-53C6-D8991F0BDA6C}"/>
          </ac:spMkLst>
        </pc:spChg>
        <pc:spChg chg="mod">
          <ac:chgData name="이지운" userId="d5dfea2c-d399-4941-b35a-d6891388e25d" providerId="ADAL" clId="{BDF19DDE-CBA0-487F-AFC9-B5822F28F013}" dt="2023-07-26T15:20:41.401" v="3619"/>
          <ac:spMkLst>
            <pc:docMk/>
            <pc:sldMk cId="1271883634" sldId="366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2:17.542" v="2983" actId="1076"/>
          <ac:spMkLst>
            <pc:docMk/>
            <pc:sldMk cId="1271883634" sldId="366"/>
            <ac:spMk id="12" creationId="{6925977B-17AF-3330-6AD4-10254F1D6C41}"/>
          </ac:spMkLst>
        </pc:spChg>
        <pc:spChg chg="add mod">
          <ac:chgData name="이지운" userId="d5dfea2c-d399-4941-b35a-d6891388e25d" providerId="ADAL" clId="{BDF19DDE-CBA0-487F-AFC9-B5822F28F013}" dt="2023-07-26T14:53:52.831" v="2992" actId="14100"/>
          <ac:spMkLst>
            <pc:docMk/>
            <pc:sldMk cId="1271883634" sldId="366"/>
            <ac:spMk id="14" creationId="{E6BD2AB6-0B56-E468-BB68-7ACFC007FE07}"/>
          </ac:spMkLst>
        </pc:spChg>
        <pc:inkChg chg="del">
          <ac:chgData name="이지운" userId="d5dfea2c-d399-4941-b35a-d6891388e25d" providerId="ADAL" clId="{BDF19DDE-CBA0-487F-AFC9-B5822F28F013}" dt="2023-07-30T07:48:08.666" v="5964" actId="478"/>
          <ac:inkMkLst>
            <pc:docMk/>
            <pc:sldMk cId="1271883634" sldId="366"/>
            <ac:inkMk id="3" creationId="{2EE9488F-FFFA-712D-0675-0F38CCEC5363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11.104" v="5965" actId="478"/>
        <pc:sldMkLst>
          <pc:docMk/>
          <pc:sldMk cId="1262288665" sldId="367"/>
        </pc:sldMkLst>
        <pc:spChg chg="mod">
          <ac:chgData name="이지운" userId="d5dfea2c-d399-4941-b35a-d6891388e25d" providerId="ADAL" clId="{BDF19DDE-CBA0-487F-AFC9-B5822F28F013}" dt="2023-07-26T14:54:13.838" v="3025" actId="20577"/>
          <ac:spMkLst>
            <pc:docMk/>
            <pc:sldMk cId="1262288665" sldId="367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43.965" v="3620"/>
          <ac:spMkLst>
            <pc:docMk/>
            <pc:sldMk cId="1262288665" sldId="367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0" creationId="{522FA33A-F238-9C9D-A54B-8919F605DAFD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1" creationId="{D5E63B54-1584-1D36-6E35-03EF69D32F4E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2" creationId="{6925977B-17AF-3330-6AD4-10254F1D6C41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4" creationId="{E6BD2AB6-0B56-E468-BB68-7ACFC007FE07}"/>
          </ac:spMkLst>
        </pc:spChg>
        <pc:picChg chg="del">
          <ac:chgData name="이지운" userId="d5dfea2c-d399-4941-b35a-d6891388e25d" providerId="ADAL" clId="{BDF19DDE-CBA0-487F-AFC9-B5822F28F013}" dt="2023-07-26T14:54:16.802" v="3026" actId="478"/>
          <ac:picMkLst>
            <pc:docMk/>
            <pc:sldMk cId="1262288665" sldId="367"/>
            <ac:picMk id="8" creationId="{51EC78C7-C1C4-530C-B1B0-C0B375A54ECA}"/>
          </ac:picMkLst>
        </pc:picChg>
        <pc:picChg chg="add mod">
          <ac:chgData name="이지운" userId="d5dfea2c-d399-4941-b35a-d6891388e25d" providerId="ADAL" clId="{BDF19DDE-CBA0-487F-AFC9-B5822F28F013}" dt="2023-07-26T14:54:32.045" v="3029" actId="1076"/>
          <ac:picMkLst>
            <pc:docMk/>
            <pc:sldMk cId="1262288665" sldId="367"/>
            <ac:picMk id="13" creationId="{13BF516A-73AC-29AA-EC2B-38FD051E74A8}"/>
          </ac:picMkLst>
        </pc:picChg>
        <pc:picChg chg="add del mod">
          <ac:chgData name="이지운" userId="d5dfea2c-d399-4941-b35a-d6891388e25d" providerId="ADAL" clId="{BDF19DDE-CBA0-487F-AFC9-B5822F28F013}" dt="2023-07-26T14:54:37.425" v="3031"/>
          <ac:picMkLst>
            <pc:docMk/>
            <pc:sldMk cId="1262288665" sldId="367"/>
            <ac:picMk id="15" creationId="{71E3D2F3-07F5-C388-D861-67467C14C6BA}"/>
          </ac:picMkLst>
        </pc:picChg>
        <pc:inkChg chg="del">
          <ac:chgData name="이지운" userId="d5dfea2c-d399-4941-b35a-d6891388e25d" providerId="ADAL" clId="{BDF19DDE-CBA0-487F-AFC9-B5822F28F013}" dt="2023-07-30T07:48:11.104" v="5965" actId="478"/>
          <ac:inkMkLst>
            <pc:docMk/>
            <pc:sldMk cId="1262288665" sldId="367"/>
            <ac:inkMk id="3" creationId="{13F084C7-06E8-F560-4C8F-7B696597486B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13.046" v="5966" actId="478"/>
        <pc:sldMkLst>
          <pc:docMk/>
          <pc:sldMk cId="1773771788" sldId="368"/>
        </pc:sldMkLst>
        <pc:spChg chg="mod">
          <ac:chgData name="이지운" userId="d5dfea2c-d399-4941-b35a-d6891388e25d" providerId="ADAL" clId="{BDF19DDE-CBA0-487F-AFC9-B5822F28F013}" dt="2023-07-26T15:20:45.268" v="3621"/>
          <ac:spMkLst>
            <pc:docMk/>
            <pc:sldMk cId="1773771788" sldId="368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5:15.898" v="3088" actId="1076"/>
          <ac:spMkLst>
            <pc:docMk/>
            <pc:sldMk cId="1773771788" sldId="368"/>
            <ac:spMk id="10" creationId="{DABCEAA2-2698-E60B-5D0D-2FE15CAF27F0}"/>
          </ac:spMkLst>
        </pc:spChg>
        <pc:picChg chg="add mod">
          <ac:chgData name="이지운" userId="d5dfea2c-d399-4941-b35a-d6891388e25d" providerId="ADAL" clId="{BDF19DDE-CBA0-487F-AFC9-B5822F28F013}" dt="2023-07-26T14:55:17.567" v="3089" actId="1076"/>
          <ac:picMkLst>
            <pc:docMk/>
            <pc:sldMk cId="1773771788" sldId="368"/>
            <ac:picMk id="8" creationId="{FB7C87BC-5286-E7DC-B17B-21343B1CC604}"/>
          </ac:picMkLst>
        </pc:picChg>
        <pc:picChg chg="del">
          <ac:chgData name="이지운" userId="d5dfea2c-d399-4941-b35a-d6891388e25d" providerId="ADAL" clId="{BDF19DDE-CBA0-487F-AFC9-B5822F28F013}" dt="2023-07-26T14:54:45.944" v="3033" actId="478"/>
          <ac:picMkLst>
            <pc:docMk/>
            <pc:sldMk cId="1773771788" sldId="368"/>
            <ac:picMk id="13" creationId="{13BF516A-73AC-29AA-EC2B-38FD051E74A8}"/>
          </ac:picMkLst>
        </pc:picChg>
        <pc:inkChg chg="del">
          <ac:chgData name="이지운" userId="d5dfea2c-d399-4941-b35a-d6891388e25d" providerId="ADAL" clId="{BDF19DDE-CBA0-487F-AFC9-B5822F28F013}" dt="2023-07-30T07:48:13.046" v="5966" actId="478"/>
          <ac:inkMkLst>
            <pc:docMk/>
            <pc:sldMk cId="1773771788" sldId="368"/>
            <ac:inkMk id="3" creationId="{1E0ADCD9-4075-81FE-3889-741226D08E8A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15.931" v="5967" actId="478"/>
        <pc:sldMkLst>
          <pc:docMk/>
          <pc:sldMk cId="1506947774" sldId="369"/>
        </pc:sldMkLst>
        <pc:spChg chg="add mod">
          <ac:chgData name="이지운" userId="d5dfea2c-d399-4941-b35a-d6891388e25d" providerId="ADAL" clId="{BDF19DDE-CBA0-487F-AFC9-B5822F28F013}" dt="2023-07-26T14:55:43.370" v="3106" actId="14100"/>
          <ac:spMkLst>
            <pc:docMk/>
            <pc:sldMk cId="1506947774" sldId="369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5:20:47.452" v="3622"/>
          <ac:spMkLst>
            <pc:docMk/>
            <pc:sldMk cId="1506947774" sldId="369"/>
            <ac:spMk id="9" creationId="{C1499F97-FBE4-410F-807B-6BA8520AA736}"/>
          </ac:spMkLst>
        </pc:spChg>
        <pc:inkChg chg="del">
          <ac:chgData name="이지운" userId="d5dfea2c-d399-4941-b35a-d6891388e25d" providerId="ADAL" clId="{BDF19DDE-CBA0-487F-AFC9-B5822F28F013}" dt="2023-07-30T07:48:15.931" v="5967" actId="478"/>
          <ac:inkMkLst>
            <pc:docMk/>
            <pc:sldMk cId="1506947774" sldId="369"/>
            <ac:inkMk id="11" creationId="{D19535B6-1324-808C-A0A3-1741CE598712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49.793" v="3623"/>
        <pc:sldMkLst>
          <pc:docMk/>
          <pc:sldMk cId="723628765" sldId="370"/>
        </pc:sldMkLst>
        <pc:spChg chg="del">
          <ac:chgData name="이지운" userId="d5dfea2c-d399-4941-b35a-d6891388e25d" providerId="ADAL" clId="{BDF19DDE-CBA0-487F-AFC9-B5822F28F013}" dt="2023-07-26T14:56:02.372" v="3120" actId="478"/>
          <ac:spMkLst>
            <pc:docMk/>
            <pc:sldMk cId="723628765" sldId="370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4:55:58.563" v="3119" actId="20577"/>
          <ac:spMkLst>
            <pc:docMk/>
            <pc:sldMk cId="723628765" sldId="370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49.793" v="3623"/>
          <ac:spMkLst>
            <pc:docMk/>
            <pc:sldMk cId="723628765" sldId="370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6:02.372" v="3120" actId="478"/>
          <ac:spMkLst>
            <pc:docMk/>
            <pc:sldMk cId="723628765" sldId="370"/>
            <ac:spMk id="10" creationId="{DABCEAA2-2698-E60B-5D0D-2FE15CAF27F0}"/>
          </ac:spMkLst>
        </pc:spChg>
        <pc:picChg chg="del">
          <ac:chgData name="이지운" userId="d5dfea2c-d399-4941-b35a-d6891388e25d" providerId="ADAL" clId="{BDF19DDE-CBA0-487F-AFC9-B5822F28F013}" dt="2023-07-26T14:56:02.372" v="3120" actId="478"/>
          <ac:picMkLst>
            <pc:docMk/>
            <pc:sldMk cId="723628765" sldId="370"/>
            <ac:picMk id="8" creationId="{FB7C87BC-5286-E7DC-B17B-21343B1CC604}"/>
          </ac:picMkLst>
        </pc:picChg>
        <pc:picChg chg="add mod">
          <ac:chgData name="이지운" userId="d5dfea2c-d399-4941-b35a-d6891388e25d" providerId="ADAL" clId="{BDF19DDE-CBA0-487F-AFC9-B5822F28F013}" dt="2023-07-26T14:56:05.616" v="3123" actId="1076"/>
          <ac:picMkLst>
            <pc:docMk/>
            <pc:sldMk cId="723628765" sldId="370"/>
            <ac:picMk id="12" creationId="{EB709650-2BD3-9AE8-4238-CCA9A7DCC94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8:20.302" v="5968" actId="478"/>
        <pc:sldMkLst>
          <pc:docMk/>
          <pc:sldMk cId="2590552193" sldId="371"/>
        </pc:sldMkLst>
        <pc:spChg chg="del">
          <ac:chgData name="이지운" userId="d5dfea2c-d399-4941-b35a-d6891388e25d" providerId="ADAL" clId="{BDF19DDE-CBA0-487F-AFC9-B5822F28F013}" dt="2023-07-26T14:56:56.461" v="3155" actId="478"/>
          <ac:spMkLst>
            <pc:docMk/>
            <pc:sldMk cId="2590552193" sldId="371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4:56:43.116" v="3151" actId="20577"/>
          <ac:spMkLst>
            <pc:docMk/>
            <pc:sldMk cId="2590552193" sldId="371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2.010" v="3624"/>
          <ac:spMkLst>
            <pc:docMk/>
            <pc:sldMk cId="2590552193" sldId="371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7:13.529" v="3157" actId="478"/>
          <ac:spMkLst>
            <pc:docMk/>
            <pc:sldMk cId="2590552193" sldId="371"/>
            <ac:spMk id="10" creationId="{DABCEAA2-2698-E60B-5D0D-2FE15CAF27F0}"/>
          </ac:spMkLst>
        </pc:spChg>
        <pc:spChg chg="add mod">
          <ac:chgData name="이지운" userId="d5dfea2c-d399-4941-b35a-d6891388e25d" providerId="ADAL" clId="{BDF19DDE-CBA0-487F-AFC9-B5822F28F013}" dt="2023-07-26T14:58:30.233" v="3275" actId="20577"/>
          <ac:spMkLst>
            <pc:docMk/>
            <pc:sldMk cId="2590552193" sldId="371"/>
            <ac:spMk id="13" creationId="{E05FC51F-E8C7-DCA8-B2CA-AB63CA94BA8D}"/>
          </ac:spMkLst>
        </pc:spChg>
        <pc:picChg chg="del">
          <ac:chgData name="이지운" userId="d5dfea2c-d399-4941-b35a-d6891388e25d" providerId="ADAL" clId="{BDF19DDE-CBA0-487F-AFC9-B5822F28F013}" dt="2023-07-26T14:56:52.388" v="3152" actId="478"/>
          <ac:picMkLst>
            <pc:docMk/>
            <pc:sldMk cId="2590552193" sldId="371"/>
            <ac:picMk id="8" creationId="{FB7C87BC-5286-E7DC-B17B-21343B1CC604}"/>
          </ac:picMkLst>
        </pc:picChg>
        <pc:picChg chg="add mod">
          <ac:chgData name="이지운" userId="d5dfea2c-d399-4941-b35a-d6891388e25d" providerId="ADAL" clId="{BDF19DDE-CBA0-487F-AFC9-B5822F28F013}" dt="2023-07-26T14:56:54.263" v="3154" actId="1076"/>
          <ac:picMkLst>
            <pc:docMk/>
            <pc:sldMk cId="2590552193" sldId="371"/>
            <ac:picMk id="12" creationId="{F4E3E08F-01F0-943F-6F15-CCC6DBD78DEF}"/>
          </ac:picMkLst>
        </pc:picChg>
        <pc:inkChg chg="del">
          <ac:chgData name="이지운" userId="d5dfea2c-d399-4941-b35a-d6891388e25d" providerId="ADAL" clId="{BDF19DDE-CBA0-487F-AFC9-B5822F28F013}" dt="2023-07-30T07:48:20.302" v="5968" actId="478"/>
          <ac:inkMkLst>
            <pc:docMk/>
            <pc:sldMk cId="2590552193" sldId="371"/>
            <ac:inkMk id="3" creationId="{6301B30F-089B-7AFF-72AE-01E0BBB499BF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22.158" v="5969" actId="478"/>
        <pc:sldMkLst>
          <pc:docMk/>
          <pc:sldMk cId="1247931453" sldId="372"/>
        </pc:sldMkLst>
        <pc:spChg chg="mod">
          <ac:chgData name="이지운" userId="d5dfea2c-d399-4941-b35a-d6891388e25d" providerId="ADAL" clId="{BDF19DDE-CBA0-487F-AFC9-B5822F28F013}" dt="2023-07-26T15:00:33.731" v="3409" actId="20577"/>
          <ac:spMkLst>
            <pc:docMk/>
            <pc:sldMk cId="1247931453" sldId="372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3.211" v="3625"/>
          <ac:spMkLst>
            <pc:docMk/>
            <pc:sldMk cId="1247931453" sldId="372"/>
            <ac:spMk id="9" creationId="{C1499F97-FBE4-410F-807B-6BA8520AA736}"/>
          </ac:spMkLst>
        </pc:spChg>
        <pc:picChg chg="add mod">
          <ac:chgData name="이지운" userId="d5dfea2c-d399-4941-b35a-d6891388e25d" providerId="ADAL" clId="{BDF19DDE-CBA0-487F-AFC9-B5822F28F013}" dt="2023-07-26T15:01:24.246" v="3447" actId="1076"/>
          <ac:picMkLst>
            <pc:docMk/>
            <pc:sldMk cId="1247931453" sldId="372"/>
            <ac:picMk id="8" creationId="{2F2D6492-CE79-848E-1C66-1C94598BAB1C}"/>
          </ac:picMkLst>
        </pc:picChg>
        <pc:picChg chg="del">
          <ac:chgData name="이지운" userId="d5dfea2c-d399-4941-b35a-d6891388e25d" providerId="ADAL" clId="{BDF19DDE-CBA0-487F-AFC9-B5822F28F013}" dt="2023-07-26T14:59:10.659" v="3314" actId="478"/>
          <ac:picMkLst>
            <pc:docMk/>
            <pc:sldMk cId="1247931453" sldId="372"/>
            <ac:picMk id="12" creationId="{F4E3E08F-01F0-943F-6F15-CCC6DBD78DEF}"/>
          </ac:picMkLst>
        </pc:picChg>
        <pc:inkChg chg="del">
          <ac:chgData name="이지운" userId="d5dfea2c-d399-4941-b35a-d6891388e25d" providerId="ADAL" clId="{BDF19DDE-CBA0-487F-AFC9-B5822F28F013}" dt="2023-07-30T07:48:22.158" v="5969" actId="478"/>
          <ac:inkMkLst>
            <pc:docMk/>
            <pc:sldMk cId="1247931453" sldId="372"/>
            <ac:inkMk id="3" creationId="{6C54A61C-E613-E526-F710-2200840CE2D6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55.253" v="3626"/>
        <pc:sldMkLst>
          <pc:docMk/>
          <pc:sldMk cId="2363458198" sldId="373"/>
        </pc:sldMkLst>
        <pc:spChg chg="mod">
          <ac:chgData name="이지운" userId="d5dfea2c-d399-4941-b35a-d6891388e25d" providerId="ADAL" clId="{BDF19DDE-CBA0-487F-AFC9-B5822F28F013}" dt="2023-07-26T15:02:33.066" v="3448" actId="2711"/>
          <ac:spMkLst>
            <pc:docMk/>
            <pc:sldMk cId="2363458198" sldId="37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5.253" v="3626"/>
          <ac:spMkLst>
            <pc:docMk/>
            <pc:sldMk cId="2363458198" sldId="373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00:10.606" v="3381" actId="478"/>
          <ac:picMkLst>
            <pc:docMk/>
            <pc:sldMk cId="2363458198" sldId="373"/>
            <ac:picMk id="8" creationId="{2F2D6492-CE79-848E-1C66-1C94598BAB1C}"/>
          </ac:picMkLst>
        </pc:picChg>
        <pc:picChg chg="add mod">
          <ac:chgData name="이지운" userId="d5dfea2c-d399-4941-b35a-d6891388e25d" providerId="ADAL" clId="{BDF19DDE-CBA0-487F-AFC9-B5822F28F013}" dt="2023-07-26T15:00:25.251" v="3385" actId="1076"/>
          <ac:picMkLst>
            <pc:docMk/>
            <pc:sldMk cId="2363458198" sldId="373"/>
            <ac:picMk id="10" creationId="{92CFC870-FCED-25E1-D1B8-4741C18181D9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8:28.103" v="5970" actId="478"/>
        <pc:sldMkLst>
          <pc:docMk/>
          <pc:sldMk cId="3478369758" sldId="374"/>
        </pc:sldMkLst>
        <pc:spChg chg="mod">
          <ac:chgData name="이지운" userId="d5dfea2c-d399-4941-b35a-d6891388e25d" providerId="ADAL" clId="{BDF19DDE-CBA0-487F-AFC9-B5822F28F013}" dt="2023-07-26T15:14:35.779" v="3486" actId="20577"/>
          <ac:spMkLst>
            <pc:docMk/>
            <pc:sldMk cId="3478369758" sldId="37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7.193" v="3627"/>
          <ac:spMkLst>
            <pc:docMk/>
            <pc:sldMk cId="3478369758" sldId="374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5:14:21.374" v="3450" actId="478"/>
          <ac:spMkLst>
            <pc:docMk/>
            <pc:sldMk cId="3478369758" sldId="374"/>
            <ac:spMk id="13" creationId="{E05FC51F-E8C7-DCA8-B2CA-AB63CA94BA8D}"/>
          </ac:spMkLst>
        </pc:spChg>
        <pc:picChg chg="add mod">
          <ac:chgData name="이지운" userId="d5dfea2c-d399-4941-b35a-d6891388e25d" providerId="ADAL" clId="{BDF19DDE-CBA0-487F-AFC9-B5822F28F013}" dt="2023-07-26T15:14:29.623" v="3470" actId="1076"/>
          <ac:picMkLst>
            <pc:docMk/>
            <pc:sldMk cId="3478369758" sldId="374"/>
            <ac:picMk id="8" creationId="{0B69127D-1762-2003-D65E-8ADEEE5A1684}"/>
          </ac:picMkLst>
        </pc:picChg>
        <pc:picChg chg="del">
          <ac:chgData name="이지운" userId="d5dfea2c-d399-4941-b35a-d6891388e25d" providerId="ADAL" clId="{BDF19DDE-CBA0-487F-AFC9-B5822F28F013}" dt="2023-07-26T15:14:21.374" v="3450" actId="478"/>
          <ac:picMkLst>
            <pc:docMk/>
            <pc:sldMk cId="3478369758" sldId="374"/>
            <ac:picMk id="10" creationId="{92CFC870-FCED-25E1-D1B8-4741C18181D9}"/>
          </ac:picMkLst>
        </pc:picChg>
        <pc:inkChg chg="del">
          <ac:chgData name="이지운" userId="d5dfea2c-d399-4941-b35a-d6891388e25d" providerId="ADAL" clId="{BDF19DDE-CBA0-487F-AFC9-B5822F28F013}" dt="2023-07-30T07:48:28.103" v="5970" actId="478"/>
          <ac:inkMkLst>
            <pc:docMk/>
            <pc:sldMk cId="3478369758" sldId="374"/>
            <ac:inkMk id="3" creationId="{A9E05BC0-0EE1-6F1C-F5CA-A5D29E2E5EB7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33.896" v="5973" actId="478"/>
        <pc:sldMkLst>
          <pc:docMk/>
          <pc:sldMk cId="3335133462" sldId="375"/>
        </pc:sldMkLst>
        <pc:spChg chg="mod">
          <ac:chgData name="이지운" userId="d5dfea2c-d399-4941-b35a-d6891388e25d" providerId="ADAL" clId="{BDF19DDE-CBA0-487F-AFC9-B5822F28F013}" dt="2023-07-26T15:20:58.860" v="3628"/>
          <ac:spMkLst>
            <pc:docMk/>
            <pc:sldMk cId="3335133462" sldId="375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4:56.380" v="3488" actId="478"/>
          <ac:picMkLst>
            <pc:docMk/>
            <pc:sldMk cId="3335133462" sldId="375"/>
            <ac:picMk id="8" creationId="{0B69127D-1762-2003-D65E-8ADEEE5A1684}"/>
          </ac:picMkLst>
        </pc:picChg>
        <pc:picChg chg="add mod">
          <ac:chgData name="이지운" userId="d5dfea2c-d399-4941-b35a-d6891388e25d" providerId="ADAL" clId="{BDF19DDE-CBA0-487F-AFC9-B5822F28F013}" dt="2023-07-26T15:15:00.938" v="3490" actId="1076"/>
          <ac:picMkLst>
            <pc:docMk/>
            <pc:sldMk cId="3335133462" sldId="375"/>
            <ac:picMk id="10" creationId="{F76619E1-E218-1EB0-96BD-167CD3165C9D}"/>
          </ac:picMkLst>
        </pc:picChg>
        <pc:inkChg chg="del">
          <ac:chgData name="이지운" userId="d5dfea2c-d399-4941-b35a-d6891388e25d" providerId="ADAL" clId="{BDF19DDE-CBA0-487F-AFC9-B5822F28F013}" dt="2023-07-30T07:48:32.770" v="5972" actId="478"/>
          <ac:inkMkLst>
            <pc:docMk/>
            <pc:sldMk cId="3335133462" sldId="375"/>
            <ac:inkMk id="3" creationId="{BAC59617-3C0A-15B7-D76B-216A2E7D5814}"/>
          </ac:inkMkLst>
        </pc:inkChg>
        <pc:inkChg chg="del">
          <ac:chgData name="이지운" userId="d5dfea2c-d399-4941-b35a-d6891388e25d" providerId="ADAL" clId="{BDF19DDE-CBA0-487F-AFC9-B5822F28F013}" dt="2023-07-30T07:48:33.896" v="5973" actId="478"/>
          <ac:inkMkLst>
            <pc:docMk/>
            <pc:sldMk cId="3335133462" sldId="375"/>
            <ac:inkMk id="8" creationId="{52351FF9-C9C3-B9D9-0FB2-40272532EBCD}"/>
          </ac:inkMkLst>
        </pc:inkChg>
      </pc:sldChg>
      <pc:sldChg chg="addSp delSp modSp add mod modAnim">
        <pc:chgData name="이지운" userId="d5dfea2c-d399-4941-b35a-d6891388e25d" providerId="ADAL" clId="{BDF19DDE-CBA0-487F-AFC9-B5822F28F013}" dt="2023-07-26T15:21:00.779" v="3629"/>
        <pc:sldMkLst>
          <pc:docMk/>
          <pc:sldMk cId="1354154698" sldId="376"/>
        </pc:sldMkLst>
        <pc:spChg chg="mod">
          <ac:chgData name="이지운" userId="d5dfea2c-d399-4941-b35a-d6891388e25d" providerId="ADAL" clId="{BDF19DDE-CBA0-487F-AFC9-B5822F28F013}" dt="2023-07-26T15:21:00.779" v="3629"/>
          <ac:spMkLst>
            <pc:docMk/>
            <pc:sldMk cId="1354154698" sldId="376"/>
            <ac:spMk id="9" creationId="{C1499F97-FBE4-410F-807B-6BA8520AA736}"/>
          </ac:spMkLst>
        </pc:spChg>
        <pc:picChg chg="add mod">
          <ac:chgData name="이지운" userId="d5dfea2c-d399-4941-b35a-d6891388e25d" providerId="ADAL" clId="{BDF19DDE-CBA0-487F-AFC9-B5822F28F013}" dt="2023-07-26T15:15:33.538" v="3495" actId="1076"/>
          <ac:picMkLst>
            <pc:docMk/>
            <pc:sldMk cId="1354154698" sldId="376"/>
            <ac:picMk id="3" creationId="{A4FF758B-1D01-3DFD-8446-0D87D60171D8}"/>
          </ac:picMkLst>
        </pc:picChg>
        <pc:picChg chg="del">
          <ac:chgData name="이지운" userId="d5dfea2c-d399-4941-b35a-d6891388e25d" providerId="ADAL" clId="{BDF19DDE-CBA0-487F-AFC9-B5822F28F013}" dt="2023-07-26T15:15:13.715" v="3492" actId="478"/>
          <ac:picMkLst>
            <pc:docMk/>
            <pc:sldMk cId="1354154698" sldId="376"/>
            <ac:picMk id="10" creationId="{F76619E1-E218-1EB0-96BD-167CD3165C9D}"/>
          </ac:picMkLst>
        </pc:picChg>
      </pc:sldChg>
      <pc:sldChg chg="addSp delSp modSp add mod delAnim">
        <pc:chgData name="이지운" userId="d5dfea2c-d399-4941-b35a-d6891388e25d" providerId="ADAL" clId="{BDF19DDE-CBA0-487F-AFC9-B5822F28F013}" dt="2023-07-30T07:48:36.109" v="5974" actId="478"/>
        <pc:sldMkLst>
          <pc:docMk/>
          <pc:sldMk cId="124037740" sldId="377"/>
        </pc:sldMkLst>
        <pc:spChg chg="mod">
          <ac:chgData name="이지운" userId="d5dfea2c-d399-4941-b35a-d6891388e25d" providerId="ADAL" clId="{BDF19DDE-CBA0-487F-AFC9-B5822F28F013}" dt="2023-07-26T15:17:14.164" v="3517" actId="20577"/>
          <ac:spMkLst>
            <pc:docMk/>
            <pc:sldMk cId="124037740" sldId="377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1:02.504" v="3630"/>
          <ac:spMkLst>
            <pc:docMk/>
            <pc:sldMk cId="124037740" sldId="377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7:22.354" v="3520" actId="478"/>
          <ac:picMkLst>
            <pc:docMk/>
            <pc:sldMk cId="124037740" sldId="377"/>
            <ac:picMk id="3" creationId="{A4FF758B-1D01-3DFD-8446-0D87D60171D8}"/>
          </ac:picMkLst>
        </pc:picChg>
        <pc:picChg chg="add mod">
          <ac:chgData name="이지운" userId="d5dfea2c-d399-4941-b35a-d6891388e25d" providerId="ADAL" clId="{BDF19DDE-CBA0-487F-AFC9-B5822F28F013}" dt="2023-07-26T15:17:29.313" v="3523" actId="1076"/>
          <ac:picMkLst>
            <pc:docMk/>
            <pc:sldMk cId="124037740" sldId="377"/>
            <ac:picMk id="1026" creationId="{593BC3B7-D2CB-41AD-BEEF-BC4ED76A6C6C}"/>
          </ac:picMkLst>
        </pc:picChg>
        <pc:inkChg chg="del">
          <ac:chgData name="이지운" userId="d5dfea2c-d399-4941-b35a-d6891388e25d" providerId="ADAL" clId="{BDF19DDE-CBA0-487F-AFC9-B5822F28F013}" dt="2023-07-30T07:48:36.109" v="5974" actId="478"/>
          <ac:inkMkLst>
            <pc:docMk/>
            <pc:sldMk cId="124037740" sldId="377"/>
            <ac:inkMk id="3" creationId="{7E881AA5-C9F0-59E6-03A0-983F8FD0C09F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38.304" v="5975" actId="478"/>
        <pc:sldMkLst>
          <pc:docMk/>
          <pc:sldMk cId="2470409355" sldId="378"/>
        </pc:sldMkLst>
        <pc:spChg chg="add mod">
          <ac:chgData name="이지운" userId="d5dfea2c-d399-4941-b35a-d6891388e25d" providerId="ADAL" clId="{BDF19DDE-CBA0-487F-AFC9-B5822F28F013}" dt="2023-07-26T15:17:57.701" v="3574" actId="1076"/>
          <ac:spMkLst>
            <pc:docMk/>
            <pc:sldMk cId="2470409355" sldId="378"/>
            <ac:spMk id="3" creationId="{4791DFD2-8F56-A72F-F1F7-074639A6FF72}"/>
          </ac:spMkLst>
        </pc:spChg>
        <pc:spChg chg="mod">
          <ac:chgData name="이지운" userId="d5dfea2c-d399-4941-b35a-d6891388e25d" providerId="ADAL" clId="{BDF19DDE-CBA0-487F-AFC9-B5822F28F013}" dt="2023-07-26T15:21:04.728" v="3631"/>
          <ac:spMkLst>
            <pc:docMk/>
            <pc:sldMk cId="2470409355" sldId="378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7:33.035" v="3525" actId="478"/>
          <ac:picMkLst>
            <pc:docMk/>
            <pc:sldMk cId="2470409355" sldId="378"/>
            <ac:picMk id="1026" creationId="{593BC3B7-D2CB-41AD-BEEF-BC4ED76A6C6C}"/>
          </ac:picMkLst>
        </pc:picChg>
        <pc:picChg chg="add mod">
          <ac:chgData name="이지운" userId="d5dfea2c-d399-4941-b35a-d6891388e25d" providerId="ADAL" clId="{BDF19DDE-CBA0-487F-AFC9-B5822F28F013}" dt="2023-07-26T15:17:37.251" v="3528" actId="1076"/>
          <ac:picMkLst>
            <pc:docMk/>
            <pc:sldMk cId="2470409355" sldId="378"/>
            <ac:picMk id="2050" creationId="{1463BC61-17E9-BE5B-7170-0EF1BBAE0453}"/>
          </ac:picMkLst>
        </pc:picChg>
        <pc:inkChg chg="del">
          <ac:chgData name="이지운" userId="d5dfea2c-d399-4941-b35a-d6891388e25d" providerId="ADAL" clId="{BDF19DDE-CBA0-487F-AFC9-B5822F28F013}" dt="2023-07-30T07:48:38.304" v="5975" actId="478"/>
          <ac:inkMkLst>
            <pc:docMk/>
            <pc:sldMk cId="2470409355" sldId="378"/>
            <ac:inkMk id="8" creationId="{CB7C13CA-4BA4-8683-ECC1-614BE826770C}"/>
          </ac:inkMkLst>
        </pc:inkChg>
      </pc:sldChg>
      <pc:sldChg chg="addSp delSp modSp add mod ord">
        <pc:chgData name="이지운" userId="d5dfea2c-d399-4941-b35a-d6891388e25d" providerId="ADAL" clId="{BDF19DDE-CBA0-487F-AFC9-B5822F28F013}" dt="2023-07-27T05:40:48.377" v="4334" actId="20577"/>
        <pc:sldMkLst>
          <pc:docMk/>
          <pc:sldMk cId="544927018" sldId="379"/>
        </pc:sldMkLst>
        <pc:spChg chg="add del mod">
          <ac:chgData name="이지운" userId="d5dfea2c-d399-4941-b35a-d6891388e25d" providerId="ADAL" clId="{BDF19DDE-CBA0-487F-AFC9-B5822F28F013}" dt="2023-07-27T01:25:42.509" v="3686"/>
          <ac:spMkLst>
            <pc:docMk/>
            <pc:sldMk cId="544927018" sldId="379"/>
            <ac:spMk id="3" creationId="{69F137F5-5103-1181-5C59-FE884A4D071E}"/>
          </ac:spMkLst>
        </pc:spChg>
        <pc:spChg chg="mod">
          <ac:chgData name="이지운" userId="d5dfea2c-d399-4941-b35a-d6891388e25d" providerId="ADAL" clId="{BDF19DDE-CBA0-487F-AFC9-B5822F28F013}" dt="2023-07-27T05:40:48.377" v="4334" actId="20577"/>
          <ac:spMkLst>
            <pc:docMk/>
            <pc:sldMk cId="544927018" sldId="37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1:25:44.274" v="3688"/>
          <ac:spMkLst>
            <pc:docMk/>
            <pc:sldMk cId="544927018" sldId="379"/>
            <ac:spMk id="8" creationId="{8DAB628F-90AE-5394-6718-F278CAFB173B}"/>
          </ac:spMkLst>
        </pc:spChg>
        <pc:spChg chg="mod">
          <ac:chgData name="이지운" userId="d5dfea2c-d399-4941-b35a-d6891388e25d" providerId="ADAL" clId="{BDF19DDE-CBA0-487F-AFC9-B5822F28F013}" dt="2023-07-27T01:25:28.980" v="3681" actId="20577"/>
          <ac:spMkLst>
            <pc:docMk/>
            <pc:sldMk cId="544927018" sldId="379"/>
            <ac:spMk id="10" creationId="{38141D6B-051E-0EAC-8DD3-7955B3613195}"/>
          </ac:spMkLst>
        </pc:spChg>
        <pc:spChg chg="add del">
          <ac:chgData name="이지운" userId="d5dfea2c-d399-4941-b35a-d6891388e25d" providerId="ADAL" clId="{BDF19DDE-CBA0-487F-AFC9-B5822F28F013}" dt="2023-07-27T01:25:54.547" v="3692"/>
          <ac:spMkLst>
            <pc:docMk/>
            <pc:sldMk cId="544927018" sldId="379"/>
            <ac:spMk id="11" creationId="{2A9B2822-29A7-3EC7-74B2-F5459373B16E}"/>
          </ac:spMkLst>
        </pc:spChg>
        <pc:picChg chg="add mod">
          <ac:chgData name="이지운" userId="d5dfea2c-d399-4941-b35a-d6891388e25d" providerId="ADAL" clId="{BDF19DDE-CBA0-487F-AFC9-B5822F28F013}" dt="2023-07-27T01:26:21.210" v="3698" actId="1076"/>
          <ac:picMkLst>
            <pc:docMk/>
            <pc:sldMk cId="544927018" sldId="379"/>
            <ac:picMk id="13" creationId="{0D312FF7-EBD7-93E5-9AB1-6E327D6C921C}"/>
          </ac:picMkLst>
        </pc:picChg>
        <pc:picChg chg="add mod">
          <ac:chgData name="이지운" userId="d5dfea2c-d399-4941-b35a-d6891388e25d" providerId="ADAL" clId="{BDF19DDE-CBA0-487F-AFC9-B5822F28F013}" dt="2023-07-27T01:26:46.465" v="3702" actId="1076"/>
          <ac:picMkLst>
            <pc:docMk/>
            <pc:sldMk cId="544927018" sldId="379"/>
            <ac:picMk id="15" creationId="{AC430329-1169-CAA6-BFD9-AF04DDAD73FE}"/>
          </ac:picMkLst>
        </pc:picChg>
        <pc:picChg chg="add del mod">
          <ac:chgData name="이지운" userId="d5dfea2c-d399-4941-b35a-d6891388e25d" providerId="ADAL" clId="{BDF19DDE-CBA0-487F-AFC9-B5822F28F013}" dt="2023-07-27T01:26:44.021" v="3700" actId="478"/>
          <ac:picMkLst>
            <pc:docMk/>
            <pc:sldMk cId="544927018" sldId="379"/>
            <ac:picMk id="6146" creationId="{B1F1B33A-A054-B089-0495-2B2B3064E8BE}"/>
          </ac:picMkLst>
        </pc:picChg>
        <pc:picChg chg="add del">
          <ac:chgData name="이지운" userId="d5dfea2c-d399-4941-b35a-d6891388e25d" providerId="ADAL" clId="{BDF19DDE-CBA0-487F-AFC9-B5822F28F013}" dt="2023-07-27T01:25:47.666" v="3690" actId="478"/>
          <ac:picMkLst>
            <pc:docMk/>
            <pc:sldMk cId="544927018" sldId="379"/>
            <ac:picMk id="6148" creationId="{2DE8C8D4-8633-AE3C-A168-BD4D16D23441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1:35:52.701" v="3865" actId="47"/>
        <pc:sldMkLst>
          <pc:docMk/>
          <pc:sldMk cId="513127770" sldId="380"/>
        </pc:sldMkLst>
        <pc:spChg chg="mod">
          <ac:chgData name="이지운" userId="d5dfea2c-d399-4941-b35a-d6891388e25d" providerId="ADAL" clId="{BDF19DDE-CBA0-487F-AFC9-B5822F28F013}" dt="2023-07-27T01:30:08.316" v="3724"/>
          <ac:spMkLst>
            <pc:docMk/>
            <pc:sldMk cId="513127770" sldId="380"/>
            <ac:spMk id="3" creationId="{AB30DEBA-5146-2C71-A80D-339D2F87A8C6}"/>
          </ac:spMkLst>
        </pc:spChg>
        <pc:picChg chg="add">
          <ac:chgData name="이지운" userId="d5dfea2c-d399-4941-b35a-d6891388e25d" providerId="ADAL" clId="{BDF19DDE-CBA0-487F-AFC9-B5822F28F013}" dt="2023-07-27T01:30:02.038" v="3723" actId="22"/>
          <ac:picMkLst>
            <pc:docMk/>
            <pc:sldMk cId="513127770" sldId="380"/>
            <ac:picMk id="10" creationId="{6B6B2BDC-BAE0-4226-CCB2-D1AFBA2562E1}"/>
          </ac:picMkLst>
        </pc:picChg>
        <pc:picChg chg="del">
          <ac:chgData name="이지운" userId="d5dfea2c-d399-4941-b35a-d6891388e25d" providerId="ADAL" clId="{BDF19DDE-CBA0-487F-AFC9-B5822F28F013}" dt="2023-07-27T01:28:25.219" v="3722" actId="478"/>
          <ac:picMkLst>
            <pc:docMk/>
            <pc:sldMk cId="513127770" sldId="380"/>
            <ac:picMk id="11266" creationId="{2182BF26-1BB9-4F0E-26B7-71A1755DCF8A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5:42:44.133" v="4410" actId="2696"/>
        <pc:sldMkLst>
          <pc:docMk/>
          <pc:sldMk cId="1993461326" sldId="381"/>
        </pc:sldMkLst>
        <pc:spChg chg="del">
          <ac:chgData name="이지운" userId="d5dfea2c-d399-4941-b35a-d6891388e25d" providerId="ADAL" clId="{BDF19DDE-CBA0-487F-AFC9-B5822F28F013}" dt="2023-07-27T01:33:51.570" v="3751" actId="478"/>
          <ac:spMkLst>
            <pc:docMk/>
            <pc:sldMk cId="1993461326" sldId="381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9.324" v="4337"/>
          <ac:spMkLst>
            <pc:docMk/>
            <pc:sldMk cId="1993461326" sldId="381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7T01:34:28.815" v="3830" actId="1076"/>
          <ac:spMkLst>
            <pc:docMk/>
            <pc:sldMk cId="1993461326" sldId="381"/>
            <ac:spMk id="8" creationId="{AE46C972-8270-AA27-81E1-1F494836966B}"/>
          </ac:spMkLst>
        </pc:spChg>
        <pc:picChg chg="del">
          <ac:chgData name="이지운" userId="d5dfea2c-d399-4941-b35a-d6891388e25d" providerId="ADAL" clId="{BDF19DDE-CBA0-487F-AFC9-B5822F28F013}" dt="2023-07-27T01:33:26.149" v="3728" actId="478"/>
          <ac:picMkLst>
            <pc:docMk/>
            <pc:sldMk cId="1993461326" sldId="381"/>
            <ac:picMk id="10" creationId="{6B6B2BDC-BAE0-4226-CCB2-D1AFBA2562E1}"/>
          </ac:picMkLst>
        </pc:picChg>
        <pc:picChg chg="add mod">
          <ac:chgData name="이지운" userId="d5dfea2c-d399-4941-b35a-d6891388e25d" providerId="ADAL" clId="{BDF19DDE-CBA0-487F-AFC9-B5822F28F013}" dt="2023-07-27T01:34:30.002" v="3831" actId="1076"/>
          <ac:picMkLst>
            <pc:docMk/>
            <pc:sldMk cId="1993461326" sldId="381"/>
            <ac:picMk id="5122" creationId="{3D26F849-3C23-A153-7188-65BEE8FB993D}"/>
          </ac:picMkLst>
        </pc:picChg>
      </pc:sldChg>
      <pc:sldChg chg="delSp modSp add mod">
        <pc:chgData name="이지운" userId="d5dfea2c-d399-4941-b35a-d6891388e25d" providerId="ADAL" clId="{BDF19DDE-CBA0-487F-AFC9-B5822F28F013}" dt="2023-07-30T07:48:30.315" v="5971" actId="478"/>
        <pc:sldMkLst>
          <pc:docMk/>
          <pc:sldMk cId="2517780259" sldId="381"/>
        </pc:sldMkLst>
        <pc:spChg chg="mod">
          <ac:chgData name="이지운" userId="d5dfea2c-d399-4941-b35a-d6891388e25d" providerId="ADAL" clId="{BDF19DDE-CBA0-487F-AFC9-B5822F28F013}" dt="2023-07-27T05:43:06.578" v="4422" actId="20577"/>
          <ac:spMkLst>
            <pc:docMk/>
            <pc:sldMk cId="2517780259" sldId="381"/>
            <ac:spMk id="9" creationId="{C1499F97-FBE4-410F-807B-6BA8520AA736}"/>
          </ac:spMkLst>
        </pc:spChg>
        <pc:inkChg chg="del">
          <ac:chgData name="이지운" userId="d5dfea2c-d399-4941-b35a-d6891388e25d" providerId="ADAL" clId="{BDF19DDE-CBA0-487F-AFC9-B5822F28F013}" dt="2023-07-30T07:48:30.315" v="5971" actId="478"/>
          <ac:inkMkLst>
            <pc:docMk/>
            <pc:sldMk cId="2517780259" sldId="381"/>
            <ac:inkMk id="3" creationId="{06A70A37-48E0-BCA9-97D2-9BBB60CB5A3A}"/>
          </ac:inkMkLst>
        </pc:inkChg>
      </pc:sldChg>
      <pc:sldChg chg="add del">
        <pc:chgData name="이지운" userId="d5dfea2c-d399-4941-b35a-d6891388e25d" providerId="ADAL" clId="{BDF19DDE-CBA0-487F-AFC9-B5822F28F013}" dt="2023-07-27T01:33:27.089" v="3730"/>
        <pc:sldMkLst>
          <pc:docMk/>
          <pc:sldMk cId="2318600466" sldId="382"/>
        </pc:sldMkLst>
      </pc:sldChg>
      <pc:sldChg chg="modSp add mod ord">
        <pc:chgData name="이지운" userId="d5dfea2c-d399-4941-b35a-d6891388e25d" providerId="ADAL" clId="{BDF19DDE-CBA0-487F-AFC9-B5822F28F013}" dt="2023-07-27T05:40:36.553" v="4307"/>
        <pc:sldMkLst>
          <pc:docMk/>
          <pc:sldMk cId="2812925981" sldId="382"/>
        </pc:sldMkLst>
        <pc:spChg chg="mod">
          <ac:chgData name="이지운" userId="d5dfea2c-d399-4941-b35a-d6891388e25d" providerId="ADAL" clId="{BDF19DDE-CBA0-487F-AFC9-B5822F28F013}" dt="2023-07-27T01:50:23.352" v="4122" actId="1076"/>
          <ac:spMkLst>
            <pc:docMk/>
            <pc:sldMk cId="2812925981" sldId="382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1:35:48.478" v="3864"/>
          <ac:spMkLst>
            <pc:docMk/>
            <pc:sldMk cId="2812925981" sldId="382"/>
            <ac:spMk id="4" creationId="{7897DD6C-896D-E5D0-70E2-68CAD0A281C3}"/>
          </ac:spMkLst>
        </pc:spChg>
      </pc:sldChg>
      <pc:sldChg chg="add del">
        <pc:chgData name="이지운" userId="d5dfea2c-d399-4941-b35a-d6891388e25d" providerId="ADAL" clId="{BDF19DDE-CBA0-487F-AFC9-B5822F28F013}" dt="2023-07-27T01:33:02.228" v="3727"/>
        <pc:sldMkLst>
          <pc:docMk/>
          <pc:sldMk cId="3907279143" sldId="382"/>
        </pc:sldMkLst>
      </pc:sldChg>
      <pc:sldChg chg="addSp delSp modSp add mod">
        <pc:chgData name="이지운" userId="d5dfea2c-d399-4941-b35a-d6891388e25d" providerId="ADAL" clId="{BDF19DDE-CBA0-487F-AFC9-B5822F28F013}" dt="2023-07-27T05:40:57.240" v="4336"/>
        <pc:sldMkLst>
          <pc:docMk/>
          <pc:sldMk cId="1647092938" sldId="383"/>
        </pc:sldMkLst>
        <pc:spChg chg="del">
          <ac:chgData name="이지운" userId="d5dfea2c-d399-4941-b35a-d6891388e25d" providerId="ADAL" clId="{BDF19DDE-CBA0-487F-AFC9-B5822F28F013}" dt="2023-07-27T01:35:21.919" v="3835" actId="478"/>
          <ac:spMkLst>
            <pc:docMk/>
            <pc:sldMk cId="1647092938" sldId="383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7.240" v="4336"/>
          <ac:spMkLst>
            <pc:docMk/>
            <pc:sldMk cId="1647092938" sldId="383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7T01:49:05.646" v="4115"/>
          <ac:spMkLst>
            <pc:docMk/>
            <pc:sldMk cId="1647092938" sldId="383"/>
            <ac:spMk id="8" creationId="{4270797C-DB6A-F6D5-CE7F-D655FCF9D657}"/>
          </ac:spMkLst>
        </pc:spChg>
        <pc:spChg chg="add mod">
          <ac:chgData name="이지운" userId="d5dfea2c-d399-4941-b35a-d6891388e25d" providerId="ADAL" clId="{BDF19DDE-CBA0-487F-AFC9-B5822F28F013}" dt="2023-07-27T01:50:32.729" v="4123" actId="2711"/>
          <ac:spMkLst>
            <pc:docMk/>
            <pc:sldMk cId="1647092938" sldId="383"/>
            <ac:spMk id="12" creationId="{E5EDE148-6657-F585-7165-028B7AA552FD}"/>
          </ac:spMkLst>
        </pc:spChg>
        <pc:picChg chg="del">
          <ac:chgData name="이지운" userId="d5dfea2c-d399-4941-b35a-d6891388e25d" providerId="ADAL" clId="{BDF19DDE-CBA0-487F-AFC9-B5822F28F013}" dt="2023-07-27T01:35:20.975" v="3834" actId="478"/>
          <ac:picMkLst>
            <pc:docMk/>
            <pc:sldMk cId="1647092938" sldId="383"/>
            <ac:picMk id="10" creationId="{6B6B2BDC-BAE0-4226-CCB2-D1AFBA2562E1}"/>
          </ac:picMkLst>
        </pc:picChg>
        <pc:picChg chg="add del mod">
          <ac:chgData name="이지운" userId="d5dfea2c-d399-4941-b35a-d6891388e25d" providerId="ADAL" clId="{BDF19DDE-CBA0-487F-AFC9-B5822F28F013}" dt="2023-07-27T01:35:25.765" v="3837" actId="478"/>
          <ac:picMkLst>
            <pc:docMk/>
            <pc:sldMk cId="1647092938" sldId="383"/>
            <ac:picMk id="6146" creationId="{408FB77A-E4F6-3F53-5455-582159BC4400}"/>
          </ac:picMkLst>
        </pc:picChg>
        <pc:picChg chg="add del mod">
          <ac:chgData name="이지운" userId="d5dfea2c-d399-4941-b35a-d6891388e25d" providerId="ADAL" clId="{BDF19DDE-CBA0-487F-AFC9-B5822F28F013}" dt="2023-07-27T01:46:03.125" v="4105" actId="478"/>
          <ac:picMkLst>
            <pc:docMk/>
            <pc:sldMk cId="1647092938" sldId="383"/>
            <ac:picMk id="6148" creationId="{BBE1E7A5-3429-7A7A-B033-661B7B032BB6}"/>
          </ac:picMkLst>
        </pc:picChg>
        <pc:picChg chg="add mod">
          <ac:chgData name="이지운" userId="d5dfea2c-d399-4941-b35a-d6891388e25d" providerId="ADAL" clId="{BDF19DDE-CBA0-487F-AFC9-B5822F28F013}" dt="2023-07-27T01:46:54.829" v="4111" actId="1076"/>
          <ac:picMkLst>
            <pc:docMk/>
            <pc:sldMk cId="1647092938" sldId="383"/>
            <ac:picMk id="6150" creationId="{5C3AE947-74F3-C538-E7F5-1A4A7C3DE3AD}"/>
          </ac:picMkLst>
        </pc:picChg>
      </pc:sldChg>
      <pc:sldChg chg="addSp delSp modSp add mod ord">
        <pc:chgData name="이지운" userId="d5dfea2c-d399-4941-b35a-d6891388e25d" providerId="ADAL" clId="{BDF19DDE-CBA0-487F-AFC9-B5822F28F013}" dt="2023-07-30T07:47:36.779" v="5952" actId="478"/>
        <pc:sldMkLst>
          <pc:docMk/>
          <pc:sldMk cId="354694308" sldId="384"/>
        </pc:sldMkLst>
        <pc:spChg chg="mod">
          <ac:chgData name="이지운" userId="d5dfea2c-d399-4941-b35a-d6891388e25d" providerId="ADAL" clId="{BDF19DDE-CBA0-487F-AFC9-B5822F28F013}" dt="2023-07-27T05:41:50.926" v="4359" actId="20577"/>
          <ac:spMkLst>
            <pc:docMk/>
            <pc:sldMk cId="354694308" sldId="384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4.911" v="4335"/>
          <ac:spMkLst>
            <pc:docMk/>
            <pc:sldMk cId="354694308" sldId="384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5:41:20.691" v="4339"/>
          <ac:spMkLst>
            <pc:docMk/>
            <pc:sldMk cId="354694308" sldId="384"/>
            <ac:spMk id="8" creationId="{0214E17C-EA51-6A30-F551-58009CA0B0C0}"/>
          </ac:spMkLst>
        </pc:spChg>
        <pc:spChg chg="add mod">
          <ac:chgData name="이지운" userId="d5dfea2c-d399-4941-b35a-d6891388e25d" providerId="ADAL" clId="{BDF19DDE-CBA0-487F-AFC9-B5822F28F013}" dt="2023-07-27T05:42:19.674" v="4409" actId="20577"/>
          <ac:spMkLst>
            <pc:docMk/>
            <pc:sldMk cId="354694308" sldId="384"/>
            <ac:spMk id="11" creationId="{949C1456-0458-DA08-8E61-AC4363A80C2A}"/>
          </ac:spMkLst>
        </pc:spChg>
        <pc:picChg chg="add mod">
          <ac:chgData name="이지운" userId="d5dfea2c-d399-4941-b35a-d6891388e25d" providerId="ADAL" clId="{BDF19DDE-CBA0-487F-AFC9-B5822F28F013}" dt="2023-07-27T05:41:42.700" v="4354" actId="1076"/>
          <ac:picMkLst>
            <pc:docMk/>
            <pc:sldMk cId="354694308" sldId="384"/>
            <ac:picMk id="10" creationId="{803C2CB0-5A2E-C997-6854-B057F68C7A39}"/>
          </ac:picMkLst>
        </pc:picChg>
        <pc:picChg chg="add mod">
          <ac:chgData name="이지운" userId="d5dfea2c-d399-4941-b35a-d6891388e25d" providerId="ADAL" clId="{BDF19DDE-CBA0-487F-AFC9-B5822F28F013}" dt="2023-07-27T05:41:43.717" v="4355" actId="1076"/>
          <ac:picMkLst>
            <pc:docMk/>
            <pc:sldMk cId="354694308" sldId="384"/>
            <ac:picMk id="7170" creationId="{9BFA135E-B397-EED0-2703-1A0B6901E076}"/>
          </ac:picMkLst>
        </pc:picChg>
        <pc:picChg chg="del">
          <ac:chgData name="이지운" userId="d5dfea2c-d399-4941-b35a-d6891388e25d" providerId="ADAL" clId="{BDF19DDE-CBA0-487F-AFC9-B5822F28F013}" dt="2023-07-27T05:30:19.484" v="4125" actId="478"/>
          <ac:picMkLst>
            <pc:docMk/>
            <pc:sldMk cId="354694308" sldId="384"/>
            <ac:picMk id="11266" creationId="{2182BF26-1BB9-4F0E-26B7-71A1755DCF8A}"/>
          </ac:picMkLst>
        </pc:picChg>
        <pc:inkChg chg="del">
          <ac:chgData name="이지운" userId="d5dfea2c-d399-4941-b35a-d6891388e25d" providerId="ADAL" clId="{BDF19DDE-CBA0-487F-AFC9-B5822F28F013}" dt="2023-07-30T07:47:35.761" v="5951" actId="478"/>
          <ac:inkMkLst>
            <pc:docMk/>
            <pc:sldMk cId="354694308" sldId="384"/>
            <ac:inkMk id="8" creationId="{67459840-E898-E59C-0127-A89DDFD604B2}"/>
          </ac:inkMkLst>
        </pc:inkChg>
        <pc:inkChg chg="del">
          <ac:chgData name="이지운" userId="d5dfea2c-d399-4941-b35a-d6891388e25d" providerId="ADAL" clId="{BDF19DDE-CBA0-487F-AFC9-B5822F28F013}" dt="2023-07-30T07:47:36.779" v="5952" actId="478"/>
          <ac:inkMkLst>
            <pc:docMk/>
            <pc:sldMk cId="354694308" sldId="384"/>
            <ac:inkMk id="12" creationId="{175F6A6F-5B9F-1AB6-8396-76F7F3BB6CB4}"/>
          </ac:inkMkLst>
        </pc:inkChg>
      </pc:sldChg>
      <pc:sldChg chg="delSp modSp add mod">
        <pc:chgData name="이지운" userId="d5dfea2c-d399-4941-b35a-d6891388e25d" providerId="ADAL" clId="{BDF19DDE-CBA0-487F-AFC9-B5822F28F013}" dt="2023-07-30T07:47:31.139" v="5949" actId="478"/>
        <pc:sldMkLst>
          <pc:docMk/>
          <pc:sldMk cId="75414991" sldId="385"/>
        </pc:sldMkLst>
        <pc:spChg chg="mod">
          <ac:chgData name="이지운" userId="d5dfea2c-d399-4941-b35a-d6891388e25d" providerId="ADAL" clId="{BDF19DDE-CBA0-487F-AFC9-B5822F28F013}" dt="2023-07-27T05:37:39.987" v="4261" actId="20577"/>
          <ac:spMkLst>
            <pc:docMk/>
            <pc:sldMk cId="75414991" sldId="385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37:58.238" v="4295" actId="20577"/>
          <ac:spMkLst>
            <pc:docMk/>
            <pc:sldMk cId="75414991" sldId="385"/>
            <ac:spMk id="10" creationId="{38141D6B-051E-0EAC-8DD3-7955B3613195}"/>
          </ac:spMkLst>
        </pc:spChg>
        <pc:picChg chg="mod">
          <ac:chgData name="이지운" userId="d5dfea2c-d399-4941-b35a-d6891388e25d" providerId="ADAL" clId="{BDF19DDE-CBA0-487F-AFC9-B5822F28F013}" dt="2023-07-27T05:37:43.700" v="4263" actId="1076"/>
          <ac:picMkLst>
            <pc:docMk/>
            <pc:sldMk cId="75414991" sldId="385"/>
            <ac:picMk id="13" creationId="{0D312FF7-EBD7-93E5-9AB1-6E327D6C921C}"/>
          </ac:picMkLst>
        </pc:picChg>
        <pc:picChg chg="del">
          <ac:chgData name="이지운" userId="d5dfea2c-d399-4941-b35a-d6891388e25d" providerId="ADAL" clId="{BDF19DDE-CBA0-487F-AFC9-B5822F28F013}" dt="2023-07-27T05:37:41.605" v="4262" actId="478"/>
          <ac:picMkLst>
            <pc:docMk/>
            <pc:sldMk cId="75414991" sldId="385"/>
            <ac:picMk id="15" creationId="{AC430329-1169-CAA6-BFD9-AF04DDAD73FE}"/>
          </ac:picMkLst>
        </pc:picChg>
        <pc:inkChg chg="del">
          <ac:chgData name="이지운" userId="d5dfea2c-d399-4941-b35a-d6891388e25d" providerId="ADAL" clId="{BDF19DDE-CBA0-487F-AFC9-B5822F28F013}" dt="2023-07-30T07:47:31.139" v="5949" actId="478"/>
          <ac:inkMkLst>
            <pc:docMk/>
            <pc:sldMk cId="75414991" sldId="385"/>
            <ac:inkMk id="3" creationId="{00258D25-677E-6907-DEB6-76FAFEEABD53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40.594" v="5976" actId="478"/>
        <pc:sldMkLst>
          <pc:docMk/>
          <pc:sldMk cId="2158493621" sldId="386"/>
        </pc:sldMkLst>
        <pc:spChg chg="del">
          <ac:chgData name="이지운" userId="d5dfea2c-d399-4941-b35a-d6891388e25d" providerId="ADAL" clId="{BDF19DDE-CBA0-487F-AFC9-B5822F28F013}" dt="2023-07-27T05:45:11.114" v="4455" actId="478"/>
          <ac:spMkLst>
            <pc:docMk/>
            <pc:sldMk cId="2158493621" sldId="386"/>
            <ac:spMk id="3" creationId="{4791DFD2-8F56-A72F-F1F7-074639A6FF72}"/>
          </ac:spMkLst>
        </pc:spChg>
        <pc:spChg chg="mod">
          <ac:chgData name="이지운" userId="d5dfea2c-d399-4941-b35a-d6891388e25d" providerId="ADAL" clId="{BDF19DDE-CBA0-487F-AFC9-B5822F28F013}" dt="2023-07-27T05:45:08.494" v="4454" actId="20577"/>
          <ac:spMkLst>
            <pc:docMk/>
            <pc:sldMk cId="2158493621" sldId="386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44:15.792" v="4437"/>
          <ac:spMkLst>
            <pc:docMk/>
            <pc:sldMk cId="2158493621" sldId="386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7T05:46:12.895" v="4520" actId="20577"/>
          <ac:spMkLst>
            <pc:docMk/>
            <pc:sldMk cId="2158493621" sldId="386"/>
            <ac:spMk id="10" creationId="{B826A8A7-1B9E-719A-D781-4C1E97FF8732}"/>
          </ac:spMkLst>
        </pc:spChg>
        <pc:picChg chg="add mod">
          <ac:chgData name="이지운" userId="d5dfea2c-d399-4941-b35a-d6891388e25d" providerId="ADAL" clId="{BDF19DDE-CBA0-487F-AFC9-B5822F28F013}" dt="2023-07-27T05:45:30.546" v="4463" actId="1076"/>
          <ac:picMkLst>
            <pc:docMk/>
            <pc:sldMk cId="2158493621" sldId="386"/>
            <ac:picMk id="8" creationId="{A6CB27C4-20E5-C063-C44A-757166F60C98}"/>
          </ac:picMkLst>
        </pc:picChg>
        <pc:picChg chg="del">
          <ac:chgData name="이지운" userId="d5dfea2c-d399-4941-b35a-d6891388e25d" providerId="ADAL" clId="{BDF19DDE-CBA0-487F-AFC9-B5822F28F013}" dt="2023-07-27T05:44:57.948" v="4438" actId="478"/>
          <ac:picMkLst>
            <pc:docMk/>
            <pc:sldMk cId="2158493621" sldId="386"/>
            <ac:picMk id="2050" creationId="{1463BC61-17E9-BE5B-7170-0EF1BBAE0453}"/>
          </ac:picMkLst>
        </pc:picChg>
        <pc:picChg chg="add mod">
          <ac:chgData name="이지운" userId="d5dfea2c-d399-4941-b35a-d6891388e25d" providerId="ADAL" clId="{BDF19DDE-CBA0-487F-AFC9-B5822F28F013}" dt="2023-07-27T05:45:33.533" v="4464" actId="1076"/>
          <ac:picMkLst>
            <pc:docMk/>
            <pc:sldMk cId="2158493621" sldId="386"/>
            <ac:picMk id="8194" creationId="{A05C5B8E-AD84-34EA-1E54-BB9F95363E0C}"/>
          </ac:picMkLst>
        </pc:picChg>
        <pc:inkChg chg="del">
          <ac:chgData name="이지운" userId="d5dfea2c-d399-4941-b35a-d6891388e25d" providerId="ADAL" clId="{BDF19DDE-CBA0-487F-AFC9-B5822F28F013}" dt="2023-07-30T07:48:40.594" v="5976" actId="478"/>
          <ac:inkMkLst>
            <pc:docMk/>
            <pc:sldMk cId="2158493621" sldId="386"/>
            <ac:inkMk id="3" creationId="{558FAB06-0679-8091-312B-2220AC9F46F6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42.811" v="5977" actId="478"/>
        <pc:sldMkLst>
          <pc:docMk/>
          <pc:sldMk cId="2109636191" sldId="387"/>
        </pc:sldMkLst>
        <pc:spChg chg="add del mod">
          <ac:chgData name="이지운" userId="d5dfea2c-d399-4941-b35a-d6891388e25d" providerId="ADAL" clId="{BDF19DDE-CBA0-487F-AFC9-B5822F28F013}" dt="2023-07-27T05:46:32.771" v="4535"/>
          <ac:spMkLst>
            <pc:docMk/>
            <pc:sldMk cId="2109636191" sldId="387"/>
            <ac:spMk id="3" creationId="{53C6E41C-3547-0C97-889B-2324DDB69B82}"/>
          </ac:spMkLst>
        </pc:spChg>
        <pc:spChg chg="del">
          <ac:chgData name="이지운" userId="d5dfea2c-d399-4941-b35a-d6891388e25d" providerId="ADAL" clId="{BDF19DDE-CBA0-487F-AFC9-B5822F28F013}" dt="2023-07-27T05:46:16.388" v="4522" actId="478"/>
          <ac:spMkLst>
            <pc:docMk/>
            <pc:sldMk cId="2109636191" sldId="387"/>
            <ac:spMk id="10" creationId="{B826A8A7-1B9E-719A-D781-4C1E97FF8732}"/>
          </ac:spMkLst>
        </pc:spChg>
        <pc:spChg chg="add mod">
          <ac:chgData name="이지운" userId="d5dfea2c-d399-4941-b35a-d6891388e25d" providerId="ADAL" clId="{BDF19DDE-CBA0-487F-AFC9-B5822F28F013}" dt="2023-07-27T05:47:07.922" v="4614" actId="20577"/>
          <ac:spMkLst>
            <pc:docMk/>
            <pc:sldMk cId="2109636191" sldId="387"/>
            <ac:spMk id="11" creationId="{65308697-1592-A4E0-8B1D-0151F0528EC7}"/>
          </ac:spMkLst>
        </pc:spChg>
        <pc:picChg chg="del">
          <ac:chgData name="이지운" userId="d5dfea2c-d399-4941-b35a-d6891388e25d" providerId="ADAL" clId="{BDF19DDE-CBA0-487F-AFC9-B5822F28F013}" dt="2023-07-27T05:46:16.739" v="4523" actId="478"/>
          <ac:picMkLst>
            <pc:docMk/>
            <pc:sldMk cId="2109636191" sldId="387"/>
            <ac:picMk id="8" creationId="{A6CB27C4-20E5-C063-C44A-757166F60C98}"/>
          </ac:picMkLst>
        </pc:picChg>
        <pc:picChg chg="mod">
          <ac:chgData name="이지운" userId="d5dfea2c-d399-4941-b35a-d6891388e25d" providerId="ADAL" clId="{BDF19DDE-CBA0-487F-AFC9-B5822F28F013}" dt="2023-07-27T05:46:29.152" v="4531" actId="1076"/>
          <ac:picMkLst>
            <pc:docMk/>
            <pc:sldMk cId="2109636191" sldId="387"/>
            <ac:picMk id="8194" creationId="{A05C5B8E-AD84-34EA-1E54-BB9F95363E0C}"/>
          </ac:picMkLst>
        </pc:picChg>
        <pc:picChg chg="add mod">
          <ac:chgData name="이지운" userId="d5dfea2c-d399-4941-b35a-d6891388e25d" providerId="ADAL" clId="{BDF19DDE-CBA0-487F-AFC9-B5822F28F013}" dt="2023-07-27T05:46:28.119" v="4530" actId="1076"/>
          <ac:picMkLst>
            <pc:docMk/>
            <pc:sldMk cId="2109636191" sldId="387"/>
            <ac:picMk id="11266" creationId="{CE2C23F6-6F4A-0FAB-CA6D-62A2E8F91BCF}"/>
          </ac:picMkLst>
        </pc:picChg>
        <pc:inkChg chg="del">
          <ac:chgData name="이지운" userId="d5dfea2c-d399-4941-b35a-d6891388e25d" providerId="ADAL" clId="{BDF19DDE-CBA0-487F-AFC9-B5822F28F013}" dt="2023-07-30T07:48:42.811" v="5977" actId="478"/>
          <ac:inkMkLst>
            <pc:docMk/>
            <pc:sldMk cId="2109636191" sldId="387"/>
            <ac:inkMk id="3" creationId="{704803CF-F427-2D26-D601-8A4315F1CFC2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44.816" v="5978" actId="478"/>
        <pc:sldMkLst>
          <pc:docMk/>
          <pc:sldMk cId="1516697171" sldId="388"/>
        </pc:sldMkLst>
        <pc:spChg chg="mod">
          <ac:chgData name="이지운" userId="d5dfea2c-d399-4941-b35a-d6891388e25d" providerId="ADAL" clId="{BDF19DDE-CBA0-487F-AFC9-B5822F28F013}" dt="2023-07-27T05:47:34.411" v="4645" actId="1076"/>
          <ac:spMkLst>
            <pc:docMk/>
            <pc:sldMk cId="1516697171" sldId="388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48:01.438" v="4665" actId="1076"/>
          <ac:spMkLst>
            <pc:docMk/>
            <pc:sldMk cId="1516697171" sldId="388"/>
            <ac:spMk id="11" creationId="{65308697-1592-A4E0-8B1D-0151F0528EC7}"/>
          </ac:spMkLst>
        </pc:spChg>
        <pc:picChg chg="del">
          <ac:chgData name="이지운" userId="d5dfea2c-d399-4941-b35a-d6891388e25d" providerId="ADAL" clId="{BDF19DDE-CBA0-487F-AFC9-B5822F28F013}" dt="2023-07-27T05:47:23.525" v="4616" actId="478"/>
          <ac:picMkLst>
            <pc:docMk/>
            <pc:sldMk cId="1516697171" sldId="388"/>
            <ac:picMk id="8194" creationId="{A05C5B8E-AD84-34EA-1E54-BB9F95363E0C}"/>
          </ac:picMkLst>
        </pc:picChg>
        <pc:picChg chg="mod">
          <ac:chgData name="이지운" userId="d5dfea2c-d399-4941-b35a-d6891388e25d" providerId="ADAL" clId="{BDF19DDE-CBA0-487F-AFC9-B5822F28F013}" dt="2023-07-27T05:48:05.150" v="4667" actId="1076"/>
          <ac:picMkLst>
            <pc:docMk/>
            <pc:sldMk cId="1516697171" sldId="388"/>
            <ac:picMk id="11266" creationId="{CE2C23F6-6F4A-0FAB-CA6D-62A2E8F91BCF}"/>
          </ac:picMkLst>
        </pc:picChg>
        <pc:picChg chg="add mod">
          <ac:chgData name="이지운" userId="d5dfea2c-d399-4941-b35a-d6891388e25d" providerId="ADAL" clId="{BDF19DDE-CBA0-487F-AFC9-B5822F28F013}" dt="2023-07-27T05:48:03.382" v="4666" actId="1076"/>
          <ac:picMkLst>
            <pc:docMk/>
            <pc:sldMk cId="1516697171" sldId="388"/>
            <ac:picMk id="12290" creationId="{1EE2A9FC-9DD4-BEE2-28E2-98A4256257AD}"/>
          </ac:picMkLst>
        </pc:picChg>
        <pc:inkChg chg="del">
          <ac:chgData name="이지운" userId="d5dfea2c-d399-4941-b35a-d6891388e25d" providerId="ADAL" clId="{BDF19DDE-CBA0-487F-AFC9-B5822F28F013}" dt="2023-07-30T07:48:44.816" v="5978" actId="478"/>
          <ac:inkMkLst>
            <pc:docMk/>
            <pc:sldMk cId="1516697171" sldId="388"/>
            <ac:inkMk id="3" creationId="{509B81E3-9D05-282C-E0AA-51339ADBE45D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7T05:58:48.738" v="5222" actId="20577"/>
        <pc:sldMkLst>
          <pc:docMk/>
          <pc:sldMk cId="2827651867" sldId="389"/>
        </pc:sldMkLst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3" creationId="{8B2D3D31-FDCC-3943-B6F5-149962B9620B}"/>
          </ac:spMkLst>
        </pc:spChg>
        <pc:spChg chg="mod">
          <ac:chgData name="이지운" userId="d5dfea2c-d399-4941-b35a-d6891388e25d" providerId="ADAL" clId="{BDF19DDE-CBA0-487F-AFC9-B5822F28F013}" dt="2023-07-27T05:52:32.881" v="4882" actId="20577"/>
          <ac:spMkLst>
            <pc:docMk/>
            <pc:sldMk cId="2827651867" sldId="38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8" creationId="{577023B7-B31D-8DD0-25F4-90E14D654C5E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0" creationId="{02D7B7F8-47BF-1FDA-B7BC-21D0C092E777}"/>
          </ac:spMkLst>
        </pc:spChg>
        <pc:spChg chg="del mod">
          <ac:chgData name="이지운" userId="d5dfea2c-d399-4941-b35a-d6891388e25d" providerId="ADAL" clId="{BDF19DDE-CBA0-487F-AFC9-B5822F28F013}" dt="2023-07-27T05:48:13.132" v="4670" actId="478"/>
          <ac:spMkLst>
            <pc:docMk/>
            <pc:sldMk cId="2827651867" sldId="389"/>
            <ac:spMk id="11" creationId="{65308697-1592-A4E0-8B1D-0151F0528EC7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2" creationId="{CA9206D7-0676-C883-E601-11C6C164B573}"/>
          </ac:spMkLst>
        </pc:spChg>
        <pc:spChg chg="add del mod">
          <ac:chgData name="이지운" userId="d5dfea2c-d399-4941-b35a-d6891388e25d" providerId="ADAL" clId="{BDF19DDE-CBA0-487F-AFC9-B5822F28F013}" dt="2023-07-27T05:51:59.304" v="4832" actId="478"/>
          <ac:spMkLst>
            <pc:docMk/>
            <pc:sldMk cId="2827651867" sldId="389"/>
            <ac:spMk id="13" creationId="{4D0EEECD-DBA9-D7E5-5184-A835C56EC847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4" creationId="{16E58C9B-7083-9335-4139-774F39EA0809}"/>
          </ac:spMkLst>
        </pc:spChg>
        <pc:spChg chg="add del">
          <ac:chgData name="이지운" userId="d5dfea2c-d399-4941-b35a-d6891388e25d" providerId="ADAL" clId="{BDF19DDE-CBA0-487F-AFC9-B5822F28F013}" dt="2023-07-27T05:51:37.168" v="4803" actId="22"/>
          <ac:spMkLst>
            <pc:docMk/>
            <pc:sldMk cId="2827651867" sldId="389"/>
            <ac:spMk id="16" creationId="{2CDF4108-CA64-1C80-D5E7-94680F5B9F54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7" creationId="{3A687B34-2C5B-09CA-0294-294A93B33C7D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8" creationId="{A31088D6-72EF-48E5-6238-8F2A1B103794}"/>
          </ac:spMkLst>
        </pc:spChg>
        <pc:spChg chg="add mod">
          <ac:chgData name="이지운" userId="d5dfea2c-d399-4941-b35a-d6891388e25d" providerId="ADAL" clId="{BDF19DDE-CBA0-487F-AFC9-B5822F28F013}" dt="2023-07-27T05:56:00.082" v="5057" actId="1076"/>
          <ac:spMkLst>
            <pc:docMk/>
            <pc:sldMk cId="2827651867" sldId="389"/>
            <ac:spMk id="19" creationId="{7AD717F6-F4AF-413E-9A98-9796D5F672DF}"/>
          </ac:spMkLst>
        </pc:spChg>
        <pc:spChg chg="add mod">
          <ac:chgData name="이지운" userId="d5dfea2c-d399-4941-b35a-d6891388e25d" providerId="ADAL" clId="{BDF19DDE-CBA0-487F-AFC9-B5822F28F013}" dt="2023-07-27T05:58:48.738" v="5222" actId="20577"/>
          <ac:spMkLst>
            <pc:docMk/>
            <pc:sldMk cId="2827651867" sldId="389"/>
            <ac:spMk id="21" creationId="{326D7D9E-B419-73C7-2F30-434BDFAB0419}"/>
          </ac:spMkLst>
        </pc:spChg>
        <pc:picChg chg="add mod">
          <ac:chgData name="이지운" userId="d5dfea2c-d399-4941-b35a-d6891388e25d" providerId="ADAL" clId="{BDF19DDE-CBA0-487F-AFC9-B5822F28F013}" dt="2023-07-27T05:55:51.839" v="5052" actId="1076"/>
          <ac:picMkLst>
            <pc:docMk/>
            <pc:sldMk cId="2827651867" sldId="389"/>
            <ac:picMk id="20" creationId="{B7D69E4C-F634-0DDB-3F7D-D25A7366C3B6}"/>
          </ac:picMkLst>
        </pc:picChg>
        <pc:picChg chg="del mod">
          <ac:chgData name="이지운" userId="d5dfea2c-d399-4941-b35a-d6891388e25d" providerId="ADAL" clId="{BDF19DDE-CBA0-487F-AFC9-B5822F28F013}" dt="2023-07-27T05:48:13.132" v="4670" actId="478"/>
          <ac:picMkLst>
            <pc:docMk/>
            <pc:sldMk cId="2827651867" sldId="389"/>
            <ac:picMk id="11266" creationId="{CE2C23F6-6F4A-0FAB-CA6D-62A2E8F91BCF}"/>
          </ac:picMkLst>
        </pc:picChg>
        <pc:picChg chg="del mod">
          <ac:chgData name="이지운" userId="d5dfea2c-d399-4941-b35a-d6891388e25d" providerId="ADAL" clId="{BDF19DDE-CBA0-487F-AFC9-B5822F28F013}" dt="2023-07-27T05:48:13.132" v="4670" actId="478"/>
          <ac:picMkLst>
            <pc:docMk/>
            <pc:sldMk cId="2827651867" sldId="389"/>
            <ac:picMk id="12290" creationId="{1EE2A9FC-9DD4-BEE2-28E2-98A4256257AD}"/>
          </ac:picMkLst>
        </pc:picChg>
        <pc:picChg chg="add del mod">
          <ac:chgData name="이지운" userId="d5dfea2c-d399-4941-b35a-d6891388e25d" providerId="ADAL" clId="{BDF19DDE-CBA0-487F-AFC9-B5822F28F013}" dt="2023-07-27T05:52:38.488" v="4883" actId="478"/>
          <ac:picMkLst>
            <pc:docMk/>
            <pc:sldMk cId="2827651867" sldId="389"/>
            <ac:picMk id="13314" creationId="{1F0D1A12-4D97-BE58-4A82-3F22D2AB5A50}"/>
          </ac:picMkLst>
        </pc:picChg>
        <pc:picChg chg="add mod">
          <ac:chgData name="이지운" userId="d5dfea2c-d399-4941-b35a-d6891388e25d" providerId="ADAL" clId="{BDF19DDE-CBA0-487F-AFC9-B5822F28F013}" dt="2023-07-27T05:55:52.901" v="5053" actId="1076"/>
          <ac:picMkLst>
            <pc:docMk/>
            <pc:sldMk cId="2827651867" sldId="389"/>
            <ac:picMk id="13316" creationId="{9053A6B7-92B5-48B6-6362-E784F8B3FADC}"/>
          </ac:picMkLst>
        </pc:picChg>
      </pc:sldChg>
      <pc:sldChg chg="delSp modSp add mod ord">
        <pc:chgData name="이지운" userId="d5dfea2c-d399-4941-b35a-d6891388e25d" providerId="ADAL" clId="{BDF19DDE-CBA0-487F-AFC9-B5822F28F013}" dt="2023-07-30T07:48:50.840" v="5980" actId="478"/>
        <pc:sldMkLst>
          <pc:docMk/>
          <pc:sldMk cId="4252358801" sldId="390"/>
        </pc:sldMkLst>
        <pc:spChg chg="mod">
          <ac:chgData name="이지운" userId="d5dfea2c-d399-4941-b35a-d6891388e25d" providerId="ADAL" clId="{BDF19DDE-CBA0-487F-AFC9-B5822F28F013}" dt="2023-07-27T05:52:23.623" v="4861" actId="20577"/>
          <ac:spMkLst>
            <pc:docMk/>
            <pc:sldMk cId="4252358801" sldId="390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52:54.152" v="4888" actId="1076"/>
          <ac:spMkLst>
            <pc:docMk/>
            <pc:sldMk cId="4252358801" sldId="390"/>
            <ac:spMk id="14" creationId="{16E58C9B-7083-9335-4139-774F39EA0809}"/>
          </ac:spMkLst>
        </pc:spChg>
        <pc:spChg chg="mod">
          <ac:chgData name="이지운" userId="d5dfea2c-d399-4941-b35a-d6891388e25d" providerId="ADAL" clId="{BDF19DDE-CBA0-487F-AFC9-B5822F28F013}" dt="2023-07-27T05:52:56.924" v="4889" actId="1076"/>
          <ac:spMkLst>
            <pc:docMk/>
            <pc:sldMk cId="4252358801" sldId="390"/>
            <ac:spMk id="17" creationId="{3A687B34-2C5B-09CA-0294-294A93B33C7D}"/>
          </ac:spMkLst>
        </pc:spChg>
        <pc:inkChg chg="del">
          <ac:chgData name="이지운" userId="d5dfea2c-d399-4941-b35a-d6891388e25d" providerId="ADAL" clId="{BDF19DDE-CBA0-487F-AFC9-B5822F28F013}" dt="2023-07-30T07:48:50.840" v="5980" actId="478"/>
          <ac:inkMkLst>
            <pc:docMk/>
            <pc:sldMk cId="4252358801" sldId="390"/>
            <ac:inkMk id="11" creationId="{D66162F8-FD8C-4781-8556-6902EBFF5135}"/>
          </ac:inkMkLst>
        </pc:inkChg>
      </pc:sldChg>
      <pc:sldChg chg="addSp delSp modSp add mod ord">
        <pc:chgData name="이지운" userId="d5dfea2c-d399-4941-b35a-d6891388e25d" providerId="ADAL" clId="{BDF19DDE-CBA0-487F-AFC9-B5822F28F013}" dt="2023-07-30T07:48:46.931" v="5979" actId="478"/>
        <pc:sldMkLst>
          <pc:docMk/>
          <pc:sldMk cId="1572287829" sldId="391"/>
        </pc:sldMkLst>
        <pc:spChg chg="add 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3" creationId="{59C88386-B572-AEF5-C1E1-487184AE9CA8}"/>
          </ac:spMkLst>
        </pc:spChg>
        <pc:spChg chg="mod">
          <ac:chgData name="이지운" userId="d5dfea2c-d399-4941-b35a-d6891388e25d" providerId="ADAL" clId="{BDF19DDE-CBA0-487F-AFC9-B5822F28F013}" dt="2023-07-27T06:04:19.873" v="5356" actId="20577"/>
          <ac:spMkLst>
            <pc:docMk/>
            <pc:sldMk cId="1572287829" sldId="391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8" creationId="{EDA5B8B2-061D-3F4F-C50F-339D06CCC320}"/>
          </ac:spMkLst>
        </pc:spChg>
        <pc:spChg chg="add del mod">
          <ac:chgData name="이지운" userId="d5dfea2c-d399-4941-b35a-d6891388e25d" providerId="ADAL" clId="{BDF19DDE-CBA0-487F-AFC9-B5822F28F013}" dt="2023-07-27T06:02:16.715" v="5316"/>
          <ac:spMkLst>
            <pc:docMk/>
            <pc:sldMk cId="1572287829" sldId="391"/>
            <ac:spMk id="10" creationId="{D6FA73CD-58E4-D399-B451-E621757C5EDD}"/>
          </ac:spMkLst>
        </pc:spChg>
        <pc:spChg chg="add mod">
          <ac:chgData name="이지운" userId="d5dfea2c-d399-4941-b35a-d6891388e25d" providerId="ADAL" clId="{BDF19DDE-CBA0-487F-AFC9-B5822F28F013}" dt="2023-07-27T06:06:17.380" v="5393" actId="1076"/>
          <ac:spMkLst>
            <pc:docMk/>
            <pc:sldMk cId="1572287829" sldId="391"/>
            <ac:spMk id="13" creationId="{4103EE54-78F7-8B17-B5D1-8A63143957C4}"/>
          </ac:spMkLst>
        </pc:spChg>
        <pc:spChg chg="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19" creationId="{7AD717F6-F4AF-413E-9A98-9796D5F672DF}"/>
          </ac:spMkLst>
        </pc:spChg>
        <pc:spChg chg="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21" creationId="{326D7D9E-B419-73C7-2F30-434BDFAB0419}"/>
          </ac:spMkLst>
        </pc:spChg>
        <pc:picChg chg="add del mod">
          <ac:chgData name="이지운" userId="d5dfea2c-d399-4941-b35a-d6891388e25d" providerId="ADAL" clId="{BDF19DDE-CBA0-487F-AFC9-B5822F28F013}" dt="2023-07-27T06:04:53.815" v="5358" actId="478"/>
          <ac:picMkLst>
            <pc:docMk/>
            <pc:sldMk cId="1572287829" sldId="391"/>
            <ac:picMk id="11" creationId="{5545F638-4051-C3B0-0FA7-7E198C7B9AD5}"/>
          </ac:picMkLst>
        </pc:picChg>
        <pc:picChg chg="add mod">
          <ac:chgData name="이지운" userId="d5dfea2c-d399-4941-b35a-d6891388e25d" providerId="ADAL" clId="{BDF19DDE-CBA0-487F-AFC9-B5822F28F013}" dt="2023-07-27T06:05:01.536" v="5362" actId="1076"/>
          <ac:picMkLst>
            <pc:docMk/>
            <pc:sldMk cId="1572287829" sldId="391"/>
            <ac:picMk id="12" creationId="{0B22530D-8998-A693-C0A9-CCAC5E448606}"/>
          </ac:picMkLst>
        </pc:picChg>
        <pc:picChg chg="del">
          <ac:chgData name="이지운" userId="d5dfea2c-d399-4941-b35a-d6891388e25d" providerId="ADAL" clId="{BDF19DDE-CBA0-487F-AFC9-B5822F28F013}" dt="2023-07-27T05:59:09.665" v="5224" actId="478"/>
          <ac:picMkLst>
            <pc:docMk/>
            <pc:sldMk cId="1572287829" sldId="391"/>
            <ac:picMk id="20" creationId="{B7D69E4C-F634-0DDB-3F7D-D25A7366C3B6}"/>
          </ac:picMkLst>
        </pc:picChg>
        <pc:picChg chg="del mod">
          <ac:chgData name="이지운" userId="d5dfea2c-d399-4941-b35a-d6891388e25d" providerId="ADAL" clId="{BDF19DDE-CBA0-487F-AFC9-B5822F28F013}" dt="2023-07-27T06:03:04.066" v="5344" actId="478"/>
          <ac:picMkLst>
            <pc:docMk/>
            <pc:sldMk cId="1572287829" sldId="391"/>
            <ac:picMk id="13316" creationId="{9053A6B7-92B5-48B6-6362-E784F8B3FADC}"/>
          </ac:picMkLst>
        </pc:picChg>
        <pc:picChg chg="add del mod">
          <ac:chgData name="이지운" userId="d5dfea2c-d399-4941-b35a-d6891388e25d" providerId="ADAL" clId="{BDF19DDE-CBA0-487F-AFC9-B5822F28F013}" dt="2023-07-27T06:03:04.066" v="5344" actId="478"/>
          <ac:picMkLst>
            <pc:docMk/>
            <pc:sldMk cId="1572287829" sldId="391"/>
            <ac:picMk id="15362" creationId="{B2CFBEA3-D6D0-C382-90CD-274FD147A418}"/>
          </ac:picMkLst>
        </pc:picChg>
        <pc:picChg chg="add del mod">
          <ac:chgData name="이지운" userId="d5dfea2c-d399-4941-b35a-d6891388e25d" providerId="ADAL" clId="{BDF19DDE-CBA0-487F-AFC9-B5822F28F013}" dt="2023-07-27T06:03:00.060" v="5343" actId="21"/>
          <ac:picMkLst>
            <pc:docMk/>
            <pc:sldMk cId="1572287829" sldId="391"/>
            <ac:picMk id="15364" creationId="{726F5D0C-DC30-6E14-74F6-9FDD3ECCB5AB}"/>
          </ac:picMkLst>
        </pc:picChg>
        <pc:picChg chg="add mod">
          <ac:chgData name="이지운" userId="d5dfea2c-d399-4941-b35a-d6891388e25d" providerId="ADAL" clId="{BDF19DDE-CBA0-487F-AFC9-B5822F28F013}" dt="2023-07-27T06:06:21.425" v="5395" actId="1076"/>
          <ac:picMkLst>
            <pc:docMk/>
            <pc:sldMk cId="1572287829" sldId="391"/>
            <ac:picMk id="15366" creationId="{02CB227E-D796-8072-779F-A89C5D24644A}"/>
          </ac:picMkLst>
        </pc:picChg>
        <pc:inkChg chg="del">
          <ac:chgData name="이지운" userId="d5dfea2c-d399-4941-b35a-d6891388e25d" providerId="ADAL" clId="{BDF19DDE-CBA0-487F-AFC9-B5822F28F013}" dt="2023-07-30T07:48:46.931" v="5979" actId="478"/>
          <ac:inkMkLst>
            <pc:docMk/>
            <pc:sldMk cId="1572287829" sldId="391"/>
            <ac:inkMk id="3" creationId="{680010AB-BF33-FAAE-434C-F351EBB45C1C}"/>
          </ac:inkMkLst>
        </pc:inkChg>
      </pc:sldChg>
      <pc:sldChg chg="add ord">
        <pc:chgData name="이지운" userId="d5dfea2c-d399-4941-b35a-d6891388e25d" providerId="ADAL" clId="{BDF19DDE-CBA0-487F-AFC9-B5822F28F013}" dt="2023-07-27T06:02:55.927" v="5339" actId="20578"/>
        <pc:sldMkLst>
          <pc:docMk/>
          <pc:sldMk cId="3108121894" sldId="392"/>
        </pc:sldMkLst>
      </pc:sldChg>
      <pc:sldChg chg="addSp delSp modSp add mod">
        <pc:chgData name="이지운" userId="d5dfea2c-d399-4941-b35a-d6891388e25d" providerId="ADAL" clId="{BDF19DDE-CBA0-487F-AFC9-B5822F28F013}" dt="2023-07-30T07:48:54.682" v="5981" actId="478"/>
        <pc:sldMkLst>
          <pc:docMk/>
          <pc:sldMk cId="43589899" sldId="393"/>
        </pc:sldMkLst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3" creationId="{59C88386-B572-AEF5-C1E1-487184AE9CA8}"/>
          </ac:spMkLst>
        </pc:spChg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8" creationId="{EDA5B8B2-061D-3F4F-C50F-339D06CCC320}"/>
          </ac:spMkLst>
        </pc:spChg>
        <pc:spChg chg="mod">
          <ac:chgData name="이지운" userId="d5dfea2c-d399-4941-b35a-d6891388e25d" providerId="ADAL" clId="{BDF19DDE-CBA0-487F-AFC9-B5822F28F013}" dt="2023-07-27T06:06:54.158" v="5453" actId="20577"/>
          <ac:spMkLst>
            <pc:docMk/>
            <pc:sldMk cId="43589899" sldId="393"/>
            <ac:spMk id="9" creationId="{C1499F97-FBE4-410F-807B-6BA8520AA736}"/>
          </ac:spMkLst>
        </pc:spChg>
        <pc:spChg chg="add del mod">
          <ac:chgData name="이지운" userId="d5dfea2c-d399-4941-b35a-d6891388e25d" providerId="ADAL" clId="{BDF19DDE-CBA0-487F-AFC9-B5822F28F013}" dt="2023-07-27T06:13:10.716" v="5464" actId="478"/>
          <ac:spMkLst>
            <pc:docMk/>
            <pc:sldMk cId="43589899" sldId="393"/>
            <ac:spMk id="10" creationId="{2DFF8420-A24F-E9BF-3FAE-853A4DCAC128}"/>
          </ac:spMkLst>
        </pc:spChg>
        <pc:spChg chg="add mod">
          <ac:chgData name="이지운" userId="d5dfea2c-d399-4941-b35a-d6891388e25d" providerId="ADAL" clId="{BDF19DDE-CBA0-487F-AFC9-B5822F28F013}" dt="2023-07-27T06:20:07.095" v="5543" actId="403"/>
          <ac:spMkLst>
            <pc:docMk/>
            <pc:sldMk cId="43589899" sldId="393"/>
            <ac:spMk id="11" creationId="{397C3645-DD81-CB86-BB12-6691FB84ECCC}"/>
          </ac:spMkLst>
        </pc:spChg>
        <pc:spChg chg="add del mod">
          <ac:chgData name="이지운" userId="d5dfea2c-d399-4941-b35a-d6891388e25d" providerId="ADAL" clId="{BDF19DDE-CBA0-487F-AFC9-B5822F28F013}" dt="2023-07-27T06:14:14.853" v="5489"/>
          <ac:spMkLst>
            <pc:docMk/>
            <pc:sldMk cId="43589899" sldId="393"/>
            <ac:spMk id="12" creationId="{539014FF-F5A1-7A63-2872-C44A260033C2}"/>
          </ac:spMkLst>
        </pc:spChg>
        <pc:spChg chg="add mod">
          <ac:chgData name="이지운" userId="d5dfea2c-d399-4941-b35a-d6891388e25d" providerId="ADAL" clId="{BDF19DDE-CBA0-487F-AFC9-B5822F28F013}" dt="2023-07-27T06:20:02.142" v="5540" actId="14100"/>
          <ac:spMkLst>
            <pc:docMk/>
            <pc:sldMk cId="43589899" sldId="393"/>
            <ac:spMk id="13" creationId="{8EAA5F0F-78EB-69A2-51B5-210D5FBFDAD8}"/>
          </ac:spMkLst>
        </pc:spChg>
        <pc:spChg chg="mod">
          <ac:chgData name="이지운" userId="d5dfea2c-d399-4941-b35a-d6891388e25d" providerId="ADAL" clId="{BDF19DDE-CBA0-487F-AFC9-B5822F28F013}" dt="2023-07-27T06:20:09.288" v="5544" actId="1076"/>
          <ac:spMkLst>
            <pc:docMk/>
            <pc:sldMk cId="43589899" sldId="393"/>
            <ac:spMk id="19" creationId="{7AD717F6-F4AF-413E-9A98-9796D5F672DF}"/>
          </ac:spMkLst>
        </pc:spChg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21" creationId="{326D7D9E-B419-73C7-2F30-434BDFAB0419}"/>
          </ac:spMkLst>
        </pc:spChg>
        <pc:picChg chg="del mod">
          <ac:chgData name="이지운" userId="d5dfea2c-d399-4941-b35a-d6891388e25d" providerId="ADAL" clId="{BDF19DDE-CBA0-487F-AFC9-B5822F28F013}" dt="2023-07-27T06:07:13.810" v="5456" actId="478"/>
          <ac:picMkLst>
            <pc:docMk/>
            <pc:sldMk cId="43589899" sldId="393"/>
            <ac:picMk id="13316" creationId="{9053A6B7-92B5-48B6-6362-E784F8B3FADC}"/>
          </ac:picMkLst>
        </pc:picChg>
        <pc:picChg chg="del mod">
          <ac:chgData name="이지운" userId="d5dfea2c-d399-4941-b35a-d6891388e25d" providerId="ADAL" clId="{BDF19DDE-CBA0-487F-AFC9-B5822F28F013}" dt="2023-07-27T06:07:13.810" v="5456" actId="478"/>
          <ac:picMkLst>
            <pc:docMk/>
            <pc:sldMk cId="43589899" sldId="393"/>
            <ac:picMk id="15362" creationId="{B2CFBEA3-D6D0-C382-90CD-274FD147A418}"/>
          </ac:picMkLst>
        </pc:picChg>
        <pc:picChg chg="add mod">
          <ac:chgData name="이지운" userId="d5dfea2c-d399-4941-b35a-d6891388e25d" providerId="ADAL" clId="{BDF19DDE-CBA0-487F-AFC9-B5822F28F013}" dt="2023-07-27T06:13:20.319" v="5467" actId="1076"/>
          <ac:picMkLst>
            <pc:docMk/>
            <pc:sldMk cId="43589899" sldId="393"/>
            <ac:picMk id="17410" creationId="{D7A816B3-1F70-B5E2-F68A-C8F8D2F85065}"/>
          </ac:picMkLst>
        </pc:picChg>
        <pc:inkChg chg="del">
          <ac:chgData name="이지운" userId="d5dfea2c-d399-4941-b35a-d6891388e25d" providerId="ADAL" clId="{BDF19DDE-CBA0-487F-AFC9-B5822F28F013}" dt="2023-07-30T07:48:54.682" v="5981" actId="478"/>
          <ac:inkMkLst>
            <pc:docMk/>
            <pc:sldMk cId="43589899" sldId="393"/>
            <ac:inkMk id="3" creationId="{152EF53B-10DD-8E07-42DF-36A9AB89BA61}"/>
          </ac:inkMkLst>
        </pc:inkChg>
      </pc:sldChg>
      <pc:sldChg chg="addSp delSp modSp add mod ord">
        <pc:chgData name="이지운" userId="d5dfea2c-d399-4941-b35a-d6891388e25d" providerId="ADAL" clId="{BDF19DDE-CBA0-487F-AFC9-B5822F28F013}" dt="2023-07-30T07:48:57.741" v="5982" actId="478"/>
        <pc:sldMkLst>
          <pc:docMk/>
          <pc:sldMk cId="2878752585" sldId="394"/>
        </pc:sldMkLst>
        <pc:spChg chg="add mod">
          <ac:chgData name="이지운" userId="d5dfea2c-d399-4941-b35a-d6891388e25d" providerId="ADAL" clId="{BDF19DDE-CBA0-487F-AFC9-B5822F28F013}" dt="2023-07-27T06:22:02.168" v="5644" actId="1076"/>
          <ac:spMkLst>
            <pc:docMk/>
            <pc:sldMk cId="2878752585" sldId="394"/>
            <ac:spMk id="3" creationId="{3C663095-DD5C-CD0A-8A10-329DF5446CB8}"/>
          </ac:spMkLst>
        </pc:spChg>
        <pc:spChg chg="add del mod">
          <ac:chgData name="이지운" userId="d5dfea2c-d399-4941-b35a-d6891388e25d" providerId="ADAL" clId="{BDF19DDE-CBA0-487F-AFC9-B5822F28F013}" dt="2023-07-27T06:21:44.794" v="5628"/>
          <ac:spMkLst>
            <pc:docMk/>
            <pc:sldMk cId="2878752585" sldId="394"/>
            <ac:spMk id="8" creationId="{7B344F5C-AC7C-A7B2-DAF2-9B94C9C33278}"/>
          </ac:spMkLst>
        </pc:spChg>
        <pc:spChg chg="add mod">
          <ac:chgData name="이지운" userId="d5dfea2c-d399-4941-b35a-d6891388e25d" providerId="ADAL" clId="{BDF19DDE-CBA0-487F-AFC9-B5822F28F013}" dt="2023-07-27T06:41:14.399" v="5721" actId="1076"/>
          <ac:spMkLst>
            <pc:docMk/>
            <pc:sldMk cId="2878752585" sldId="394"/>
            <ac:spMk id="10" creationId="{7AA68E66-5C15-D5E2-3F6A-BBF416422777}"/>
          </ac:spMkLst>
        </pc:spChg>
        <pc:spChg chg="mod">
          <ac:chgData name="이지운" userId="d5dfea2c-d399-4941-b35a-d6891388e25d" providerId="ADAL" clId="{BDF19DDE-CBA0-487F-AFC9-B5822F28F013}" dt="2023-07-27T06:20:39.764" v="5556" actId="1076"/>
          <ac:spMkLst>
            <pc:docMk/>
            <pc:sldMk cId="2878752585" sldId="394"/>
            <ac:spMk id="11" creationId="{397C3645-DD81-CB86-BB12-6691FB84ECCC}"/>
          </ac:spMkLst>
        </pc:spChg>
        <pc:spChg chg="mod">
          <ac:chgData name="이지운" userId="d5dfea2c-d399-4941-b35a-d6891388e25d" providerId="ADAL" clId="{BDF19DDE-CBA0-487F-AFC9-B5822F28F013}" dt="2023-07-27T06:46:42.191" v="5859" actId="1076"/>
          <ac:spMkLst>
            <pc:docMk/>
            <pc:sldMk cId="2878752585" sldId="394"/>
            <ac:spMk id="13" creationId="{8EAA5F0F-78EB-69A2-51B5-210D5FBFDAD8}"/>
          </ac:spMkLst>
        </pc:spChg>
        <pc:spChg chg="add mod">
          <ac:chgData name="이지운" userId="d5dfea2c-d399-4941-b35a-d6891388e25d" providerId="ADAL" clId="{BDF19DDE-CBA0-487F-AFC9-B5822F28F013}" dt="2023-07-27T06:40:53.237" v="5716" actId="1076"/>
          <ac:spMkLst>
            <pc:docMk/>
            <pc:sldMk cId="2878752585" sldId="394"/>
            <ac:spMk id="14" creationId="{E6B03CEA-D999-2766-544F-348578003444}"/>
          </ac:spMkLst>
        </pc:spChg>
        <pc:spChg chg="add mod">
          <ac:chgData name="이지운" userId="d5dfea2c-d399-4941-b35a-d6891388e25d" providerId="ADAL" clId="{BDF19DDE-CBA0-487F-AFC9-B5822F28F013}" dt="2023-07-30T07:46:18.398" v="5937" actId="20577"/>
          <ac:spMkLst>
            <pc:docMk/>
            <pc:sldMk cId="2878752585" sldId="394"/>
            <ac:spMk id="15" creationId="{B592C033-9412-40CD-AC8C-A49D3EEF1891}"/>
          </ac:spMkLst>
        </pc:spChg>
        <pc:spChg chg="add mod">
          <ac:chgData name="이지운" userId="d5dfea2c-d399-4941-b35a-d6891388e25d" providerId="ADAL" clId="{BDF19DDE-CBA0-487F-AFC9-B5822F28F013}" dt="2023-07-27T06:44:10.667" v="5792" actId="120"/>
          <ac:spMkLst>
            <pc:docMk/>
            <pc:sldMk cId="2878752585" sldId="394"/>
            <ac:spMk id="16" creationId="{BCAC02C4-1E1C-764D-373E-F9800E551F39}"/>
          </ac:spMkLst>
        </pc:spChg>
        <pc:spChg chg="add mod">
          <ac:chgData name="이지운" userId="d5dfea2c-d399-4941-b35a-d6891388e25d" providerId="ADAL" clId="{BDF19DDE-CBA0-487F-AFC9-B5822F28F013}" dt="2023-07-30T07:46:37.873" v="5941" actId="20577"/>
          <ac:spMkLst>
            <pc:docMk/>
            <pc:sldMk cId="2878752585" sldId="394"/>
            <ac:spMk id="17" creationId="{CDEDFC83-6FEF-DD20-281D-BF2B53B9340D}"/>
          </ac:spMkLst>
        </pc:spChg>
        <pc:spChg chg="mod ord">
          <ac:chgData name="이지운" userId="d5dfea2c-d399-4941-b35a-d6891388e25d" providerId="ADAL" clId="{BDF19DDE-CBA0-487F-AFC9-B5822F28F013}" dt="2023-07-27T06:46:37.389" v="5858" actId="1076"/>
          <ac:spMkLst>
            <pc:docMk/>
            <pc:sldMk cId="2878752585" sldId="394"/>
            <ac:spMk id="19" creationId="{7AD717F6-F4AF-413E-9A98-9796D5F672DF}"/>
          </ac:spMkLst>
        </pc:spChg>
        <pc:picChg chg="del mod">
          <ac:chgData name="이지운" userId="d5dfea2c-d399-4941-b35a-d6891388e25d" providerId="ADAL" clId="{BDF19DDE-CBA0-487F-AFC9-B5822F28F013}" dt="2023-07-27T06:40:43.284" v="5711" actId="478"/>
          <ac:picMkLst>
            <pc:docMk/>
            <pc:sldMk cId="2878752585" sldId="394"/>
            <ac:picMk id="17410" creationId="{D7A816B3-1F70-B5E2-F68A-C8F8D2F85065}"/>
          </ac:picMkLst>
        </pc:picChg>
        <pc:inkChg chg="add del">
          <ac:chgData name="이지운" userId="d5dfea2c-d399-4941-b35a-d6891388e25d" providerId="ADAL" clId="{BDF19DDE-CBA0-487F-AFC9-B5822F28F013}" dt="2023-07-30T07:46:16.958" v="5936" actId="21"/>
          <ac:inkMkLst>
            <pc:docMk/>
            <pc:sldMk cId="2878752585" sldId="394"/>
            <ac:inkMk id="8" creationId="{EEFDA51F-CC93-EC1A-9C5B-72378074D2DD}"/>
          </ac:inkMkLst>
        </pc:inkChg>
        <pc:inkChg chg="add del mod">
          <ac:chgData name="이지운" userId="d5dfea2c-d399-4941-b35a-d6891388e25d" providerId="ADAL" clId="{BDF19DDE-CBA0-487F-AFC9-B5822F28F013}" dt="2023-07-30T07:46:36.146" v="5939" actId="21"/>
          <ac:inkMkLst>
            <pc:docMk/>
            <pc:sldMk cId="2878752585" sldId="394"/>
            <ac:inkMk id="12" creationId="{00946D7C-67BB-2F95-9AE5-BAB3BC41B53A}"/>
          </ac:inkMkLst>
        </pc:inkChg>
        <pc:inkChg chg="add del mod">
          <ac:chgData name="이지운" userId="d5dfea2c-d399-4941-b35a-d6891388e25d" providerId="ADAL" clId="{BDF19DDE-CBA0-487F-AFC9-B5822F28F013}" dt="2023-07-30T07:48:57.741" v="5982" actId="478"/>
          <ac:inkMkLst>
            <pc:docMk/>
            <pc:sldMk cId="2878752585" sldId="394"/>
            <ac:inkMk id="18" creationId="{6B386394-CB74-C326-EAEE-BECD5D83E66B}"/>
          </ac:inkMkLst>
        </pc:inkChg>
      </pc:sldChg>
      <pc:sldChg chg="addSp modSp add del mod">
        <pc:chgData name="이지운" userId="d5dfea2c-d399-4941-b35a-d6891388e25d" providerId="ADAL" clId="{BDF19DDE-CBA0-487F-AFC9-B5822F28F013}" dt="2023-07-27T06:41:05.551" v="5719" actId="47"/>
        <pc:sldMkLst>
          <pc:docMk/>
          <pc:sldMk cId="1110310639" sldId="395"/>
        </pc:sldMkLst>
        <pc:spChg chg="add mod">
          <ac:chgData name="이지운" userId="d5dfea2c-d399-4941-b35a-d6891388e25d" providerId="ADAL" clId="{BDF19DDE-CBA0-487F-AFC9-B5822F28F013}" dt="2023-07-27T06:40:57.408" v="5717" actId="1076"/>
          <ac:spMkLst>
            <pc:docMk/>
            <pc:sldMk cId="1110310639" sldId="395"/>
            <ac:spMk id="8" creationId="{C0370CE8-A458-F60B-C742-94FD2C270F6D}"/>
          </ac:spMkLst>
        </pc:spChg>
        <pc:spChg chg="mod">
          <ac:chgData name="이지운" userId="d5dfea2c-d399-4941-b35a-d6891388e25d" providerId="ADAL" clId="{BDF19DDE-CBA0-487F-AFC9-B5822F28F013}" dt="2023-07-27T06:39:10.922" v="5686" actId="1076"/>
          <ac:spMkLst>
            <pc:docMk/>
            <pc:sldMk cId="1110310639" sldId="395"/>
            <ac:spMk id="10" creationId="{7AA68E66-5C15-D5E2-3F6A-BBF416422777}"/>
          </ac:spMkLst>
        </pc:spChg>
      </pc:sldChg>
      <pc:sldChg chg="delSp modSp add mod">
        <pc:chgData name="이지운" userId="d5dfea2c-d399-4941-b35a-d6891388e25d" providerId="ADAL" clId="{BDF19DDE-CBA0-487F-AFC9-B5822F28F013}" dt="2023-07-30T07:49:03.081" v="5983" actId="478"/>
        <pc:sldMkLst>
          <pc:docMk/>
          <pc:sldMk cId="297506928" sldId="396"/>
        </pc:sldMkLst>
        <pc:spChg chg="mod">
          <ac:chgData name="이지운" userId="d5dfea2c-d399-4941-b35a-d6891388e25d" providerId="ADAL" clId="{BDF19DDE-CBA0-487F-AFC9-B5822F28F013}" dt="2023-07-27T06:48:43.088" v="5928" actId="20577"/>
          <ac:spMkLst>
            <pc:docMk/>
            <pc:sldMk cId="297506928" sldId="396"/>
            <ac:spMk id="10" creationId="{7AA68E66-5C15-D5E2-3F6A-BBF416422777}"/>
          </ac:spMkLst>
        </pc:spChg>
        <pc:spChg chg="mod">
          <ac:chgData name="이지운" userId="d5dfea2c-d399-4941-b35a-d6891388e25d" providerId="ADAL" clId="{BDF19DDE-CBA0-487F-AFC9-B5822F28F013}" dt="2023-07-27T06:48:28.095" v="5906" actId="1076"/>
          <ac:spMkLst>
            <pc:docMk/>
            <pc:sldMk cId="297506928" sldId="396"/>
            <ac:spMk id="19" creationId="{7AD717F6-F4AF-413E-9A98-9796D5F672DF}"/>
          </ac:spMkLst>
        </pc:spChg>
        <pc:inkChg chg="del">
          <ac:chgData name="이지운" userId="d5dfea2c-d399-4941-b35a-d6891388e25d" providerId="ADAL" clId="{BDF19DDE-CBA0-487F-AFC9-B5822F28F013}" dt="2023-07-30T07:49:03.081" v="5983" actId="478"/>
          <ac:inkMkLst>
            <pc:docMk/>
            <pc:sldMk cId="297506928" sldId="396"/>
            <ac:inkMk id="8" creationId="{7D4DC8FD-8326-5DEB-4171-B7E205BC5FF1}"/>
          </ac:inkMkLst>
        </pc:inkChg>
      </pc:sldChg>
      <pc:sldChg chg="add del">
        <pc:chgData name="이지운" userId="d5dfea2c-d399-4941-b35a-d6891388e25d" providerId="ADAL" clId="{BDF19DDE-CBA0-487F-AFC9-B5822F28F013}" dt="2023-07-27T07:05:10.580" v="5929" actId="47"/>
        <pc:sldMkLst>
          <pc:docMk/>
          <pc:sldMk cId="1242059215" sldId="397"/>
        </pc:sldMkLst>
      </pc:sldChg>
    </pc:docChg>
  </pc:docChgLst>
  <pc:docChgLst>
    <pc:chgData name="이지운" userId="d5dfea2c-d399-4941-b35a-d6891388e25d" providerId="ADAL" clId="{41B021F8-1A5B-4317-97C0-C76EA5136155}"/>
    <pc:docChg chg="undo redo custSel addSld delSld modSld sldOrd">
      <pc:chgData name="이지운" userId="d5dfea2c-d399-4941-b35a-d6891388e25d" providerId="ADAL" clId="{41B021F8-1A5B-4317-97C0-C76EA5136155}" dt="2023-08-03T06:46:47.050" v="4380" actId="1076"/>
      <pc:docMkLst>
        <pc:docMk/>
      </pc:docMkLst>
      <pc:sldChg chg="modSp mod">
        <pc:chgData name="이지운" userId="d5dfea2c-d399-4941-b35a-d6891388e25d" providerId="ADAL" clId="{41B021F8-1A5B-4317-97C0-C76EA5136155}" dt="2023-08-01T07:05:42.952" v="74" actId="20577"/>
        <pc:sldMkLst>
          <pc:docMk/>
          <pc:sldMk cId="1529420644" sldId="256"/>
        </pc:sldMkLst>
        <pc:spChg chg="mod">
          <ac:chgData name="이지운" userId="d5dfea2c-d399-4941-b35a-d6891388e25d" providerId="ADAL" clId="{41B021F8-1A5B-4317-97C0-C76EA5136155}" dt="2023-08-01T07:05:37.511" v="68" actId="20577"/>
          <ac:spMkLst>
            <pc:docMk/>
            <pc:sldMk cId="1529420644" sldId="256"/>
            <ac:spMk id="121" creationId="{2AD30C32-EE3E-49F8-8A34-1A357F28165C}"/>
          </ac:spMkLst>
        </pc:spChg>
        <pc:spChg chg="mod">
          <ac:chgData name="이지운" userId="d5dfea2c-d399-4941-b35a-d6891388e25d" providerId="ADAL" clId="{41B021F8-1A5B-4317-97C0-C76EA5136155}" dt="2023-08-01T07:05:42.952" v="74" actId="20577"/>
          <ac:spMkLst>
            <pc:docMk/>
            <pc:sldMk cId="1529420644" sldId="256"/>
            <ac:spMk id="141" creationId="{D7479425-3DD4-4F1D-B16A-731B88E21D3A}"/>
          </ac:spMkLst>
        </pc:spChg>
      </pc:sldChg>
      <pc:sldChg chg="modSp mod">
        <pc:chgData name="이지운" userId="d5dfea2c-d399-4941-b35a-d6891388e25d" providerId="ADAL" clId="{41B021F8-1A5B-4317-97C0-C76EA5136155}" dt="2023-08-03T06:45:57.103" v="4368" actId="20577"/>
        <pc:sldMkLst>
          <pc:docMk/>
          <pc:sldMk cId="3340838167" sldId="286"/>
        </pc:sldMkLst>
        <pc:spChg chg="mod">
          <ac:chgData name="이지운" userId="d5dfea2c-d399-4941-b35a-d6891388e25d" providerId="ADAL" clId="{41B021F8-1A5B-4317-97C0-C76EA5136155}" dt="2023-08-03T06:45:57.103" v="4368" actId="20577"/>
          <ac:spMkLst>
            <pc:docMk/>
            <pc:sldMk cId="3340838167" sldId="286"/>
            <ac:spMk id="3" creationId="{9C23BF4C-16FB-0C0C-DE7B-11FD181A98BA}"/>
          </ac:spMkLst>
        </pc:sp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295375516" sldId="323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4264918987" sldId="334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043139779" sldId="335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523730751" sldId="337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733054260" sldId="338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671909754" sldId="339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282470689" sldId="340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244247176" sldId="341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90165606" sldId="342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538664374" sldId="343"/>
        </pc:sldMkLst>
      </pc:sldChg>
      <pc:sldChg chg="addSp delSp modSp mod">
        <pc:chgData name="이지운" userId="d5dfea2c-d399-4941-b35a-d6891388e25d" providerId="ADAL" clId="{41B021F8-1A5B-4317-97C0-C76EA5136155}" dt="2023-08-01T07:35:02.061" v="634" actId="1076"/>
        <pc:sldMkLst>
          <pc:docMk/>
          <pc:sldMk cId="1493034432" sldId="344"/>
        </pc:sldMkLst>
        <pc:spChg chg="mod">
          <ac:chgData name="이지운" userId="d5dfea2c-d399-4941-b35a-d6891388e25d" providerId="ADAL" clId="{41B021F8-1A5B-4317-97C0-C76EA5136155}" dt="2023-08-01T07:32:11.231" v="385"/>
          <ac:spMkLst>
            <pc:docMk/>
            <pc:sldMk cId="1493034432" sldId="344"/>
            <ac:spMk id="3" creationId="{AB30DEBA-5146-2C71-A80D-339D2F87A8C6}"/>
          </ac:spMkLst>
        </pc:spChg>
        <pc:spChg chg="mod">
          <ac:chgData name="이지운" userId="d5dfea2c-d399-4941-b35a-d6891388e25d" providerId="ADAL" clId="{41B021F8-1A5B-4317-97C0-C76EA5136155}" dt="2023-08-01T07:13:36.796" v="363" actId="20577"/>
          <ac:spMkLst>
            <pc:docMk/>
            <pc:sldMk cId="1493034432" sldId="344"/>
            <ac:spMk id="4" creationId="{7897DD6C-896D-E5D0-70E2-68CAD0A281C3}"/>
          </ac:spMkLst>
        </pc:spChg>
        <pc:spChg chg="add mod">
          <ac:chgData name="이지운" userId="d5dfea2c-d399-4941-b35a-d6891388e25d" providerId="ADAL" clId="{41B021F8-1A5B-4317-97C0-C76EA5136155}" dt="2023-08-01T07:33:14.243" v="504" actId="2711"/>
          <ac:spMkLst>
            <pc:docMk/>
            <pc:sldMk cId="1493034432" sldId="344"/>
            <ac:spMk id="8" creationId="{1E4C7D45-81B3-3599-6014-01C7A13CB0FC}"/>
          </ac:spMkLst>
        </pc:spChg>
        <pc:spChg chg="mod">
          <ac:chgData name="이지운" userId="d5dfea2c-d399-4941-b35a-d6891388e25d" providerId="ADAL" clId="{41B021F8-1A5B-4317-97C0-C76EA5136155}" dt="2023-08-01T07:13:32.153" v="350"/>
          <ac:spMkLst>
            <pc:docMk/>
            <pc:sldMk cId="1493034432" sldId="344"/>
            <ac:spMk id="9" creationId="{C1499F97-FBE4-410F-807B-6BA8520AA736}"/>
          </ac:spMkLst>
        </pc:spChg>
        <pc:spChg chg="add mod">
          <ac:chgData name="이지운" userId="d5dfea2c-d399-4941-b35a-d6891388e25d" providerId="ADAL" clId="{41B021F8-1A5B-4317-97C0-C76EA5136155}" dt="2023-08-01T07:34:33.662" v="556" actId="1076"/>
          <ac:spMkLst>
            <pc:docMk/>
            <pc:sldMk cId="1493034432" sldId="344"/>
            <ac:spMk id="10" creationId="{918A5869-C5E0-23C7-1470-105757ADA466}"/>
          </ac:spMkLst>
        </pc:spChg>
        <pc:spChg chg="add del mod">
          <ac:chgData name="이지운" userId="d5dfea2c-d399-4941-b35a-d6891388e25d" providerId="ADAL" clId="{41B021F8-1A5B-4317-97C0-C76EA5136155}" dt="2023-08-01T07:33:50.471" v="544" actId="478"/>
          <ac:spMkLst>
            <pc:docMk/>
            <pc:sldMk cId="1493034432" sldId="344"/>
            <ac:spMk id="11" creationId="{B785F89A-5ACE-9F4B-D130-09891EF34024}"/>
          </ac:spMkLst>
        </pc:spChg>
        <pc:spChg chg="add mod">
          <ac:chgData name="이지운" userId="d5dfea2c-d399-4941-b35a-d6891388e25d" providerId="ADAL" clId="{41B021F8-1A5B-4317-97C0-C76EA5136155}" dt="2023-08-01T07:35:02.061" v="634" actId="1076"/>
          <ac:spMkLst>
            <pc:docMk/>
            <pc:sldMk cId="1493034432" sldId="344"/>
            <ac:spMk id="12" creationId="{9C3936BA-E8F3-82BA-490D-EF5A609F2D24}"/>
          </ac:spMkLst>
        </pc:spChg>
        <pc:picChg chg="add mod">
          <ac:chgData name="이지운" userId="d5dfea2c-d399-4941-b35a-d6891388e25d" providerId="ADAL" clId="{41B021F8-1A5B-4317-97C0-C76EA5136155}" dt="2023-08-01T07:31:50.887" v="383" actId="1076"/>
          <ac:picMkLst>
            <pc:docMk/>
            <pc:sldMk cId="1493034432" sldId="344"/>
            <ac:picMk id="1026" creationId="{2A8ACD3B-CD30-0B5F-59D2-39648BECE89A}"/>
          </ac:picMkLst>
        </pc:picChg>
        <pc:picChg chg="add mod">
          <ac:chgData name="이지운" userId="d5dfea2c-d399-4941-b35a-d6891388e25d" providerId="ADAL" clId="{41B021F8-1A5B-4317-97C0-C76EA5136155}" dt="2023-08-01T07:34:08.909" v="546"/>
          <ac:picMkLst>
            <pc:docMk/>
            <pc:sldMk cId="1493034432" sldId="344"/>
            <ac:picMk id="1028" creationId="{83D19A6A-AA19-1105-7D8C-5152D799591A}"/>
          </ac:picMkLst>
        </pc:picChg>
        <pc:picChg chg="add mod">
          <ac:chgData name="이지운" userId="d5dfea2c-d399-4941-b35a-d6891388e25d" providerId="ADAL" clId="{41B021F8-1A5B-4317-97C0-C76EA5136155}" dt="2023-08-01T07:34:14.825" v="550" actId="1076"/>
          <ac:picMkLst>
            <pc:docMk/>
            <pc:sldMk cId="1493034432" sldId="344"/>
            <ac:picMk id="1030" creationId="{139279C1-29DD-C162-FD56-B0250D48CEC3}"/>
          </ac:picMkLst>
        </pc:picChg>
        <pc:picChg chg="add mod">
          <ac:chgData name="이지운" userId="d5dfea2c-d399-4941-b35a-d6891388e25d" providerId="ADAL" clId="{41B021F8-1A5B-4317-97C0-C76EA5136155}" dt="2023-08-01T07:34:36.559" v="557" actId="1076"/>
          <ac:picMkLst>
            <pc:docMk/>
            <pc:sldMk cId="1493034432" sldId="344"/>
            <ac:picMk id="1032" creationId="{E358A891-D9B5-AC75-8E8E-12EC2408FEC1}"/>
          </ac:picMkLst>
        </pc:picChg>
        <pc:picChg chg="del mod">
          <ac:chgData name="이지운" userId="d5dfea2c-d399-4941-b35a-d6891388e25d" providerId="ADAL" clId="{41B021F8-1A5B-4317-97C0-C76EA5136155}" dt="2023-08-01T07:14:01.935" v="367" actId="478"/>
          <ac:picMkLst>
            <pc:docMk/>
            <pc:sldMk cId="1493034432" sldId="344"/>
            <ac:picMk id="12290" creationId="{8F8414EE-4A8F-BBAE-BC75-B1F8AE3FF03C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621716665" sldId="345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759182255" sldId="346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446581915" sldId="347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732334186" sldId="348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536228732" sldId="349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4273611304" sldId="350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887630937" sldId="351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419138638" sldId="352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540166139" sldId="353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4014269835" sldId="355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476617730" sldId="356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625071954" sldId="357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782439804" sldId="358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650772806" sldId="359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081540974" sldId="360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926132101" sldId="361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392404475" sldId="362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791527320" sldId="363"/>
        </pc:sldMkLst>
      </pc:sldChg>
      <pc:sldChg chg="modSp mod">
        <pc:chgData name="이지운" userId="d5dfea2c-d399-4941-b35a-d6891388e25d" providerId="ADAL" clId="{41B021F8-1A5B-4317-97C0-C76EA5136155}" dt="2023-08-03T06:46:47.050" v="4380" actId="1076"/>
        <pc:sldMkLst>
          <pc:docMk/>
          <pc:sldMk cId="1714665118" sldId="364"/>
        </pc:sldMkLst>
        <pc:spChg chg="mod">
          <ac:chgData name="이지운" userId="d5dfea2c-d399-4941-b35a-d6891388e25d" providerId="ADAL" clId="{41B021F8-1A5B-4317-97C0-C76EA5136155}" dt="2023-08-03T06:46:47.050" v="4380" actId="1076"/>
          <ac:spMkLst>
            <pc:docMk/>
            <pc:sldMk cId="1714665118" sldId="364"/>
            <ac:spMk id="8" creationId="{9C46D810-644F-7C5D-9570-37B2CF737017}"/>
          </ac:spMkLst>
        </pc:sp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837776214" sldId="365"/>
        </pc:sldMkLst>
      </pc:sldChg>
      <pc:sldChg chg="addSp delSp modSp add mod">
        <pc:chgData name="이지운" userId="d5dfea2c-d399-4941-b35a-d6891388e25d" providerId="ADAL" clId="{41B021F8-1A5B-4317-97C0-C76EA5136155}" dt="2023-08-01T07:38:56.099" v="802" actId="1076"/>
        <pc:sldMkLst>
          <pc:docMk/>
          <pc:sldMk cId="3049708897" sldId="365"/>
        </pc:sldMkLst>
        <pc:spChg chg="del">
          <ac:chgData name="이지운" userId="d5dfea2c-d399-4941-b35a-d6891388e25d" providerId="ADAL" clId="{41B021F8-1A5B-4317-97C0-C76EA5136155}" dt="2023-08-01T07:35:26.774" v="666" actId="478"/>
          <ac:spMkLst>
            <pc:docMk/>
            <pc:sldMk cId="3049708897" sldId="365"/>
            <ac:spMk id="3" creationId="{AB30DEBA-5146-2C71-A80D-339D2F87A8C6}"/>
          </ac:spMkLst>
        </pc:spChg>
        <pc:spChg chg="mod">
          <ac:chgData name="이지운" userId="d5dfea2c-d399-4941-b35a-d6891388e25d" providerId="ADAL" clId="{41B021F8-1A5B-4317-97C0-C76EA5136155}" dt="2023-08-01T07:35:22.681" v="665" actId="20577"/>
          <ac:spMkLst>
            <pc:docMk/>
            <pc:sldMk cId="3049708897" sldId="365"/>
            <ac:spMk id="4" creationId="{7897DD6C-896D-E5D0-70E2-68CAD0A281C3}"/>
          </ac:spMkLst>
        </pc:spChg>
        <pc:spChg chg="del">
          <ac:chgData name="이지운" userId="d5dfea2c-d399-4941-b35a-d6891388e25d" providerId="ADAL" clId="{41B021F8-1A5B-4317-97C0-C76EA5136155}" dt="2023-08-01T07:35:26.774" v="666" actId="478"/>
          <ac:spMkLst>
            <pc:docMk/>
            <pc:sldMk cId="3049708897" sldId="365"/>
            <ac:spMk id="8" creationId="{1E4C7D45-81B3-3599-6014-01C7A13CB0FC}"/>
          </ac:spMkLst>
        </pc:spChg>
        <pc:spChg chg="del">
          <ac:chgData name="이지운" userId="d5dfea2c-d399-4941-b35a-d6891388e25d" providerId="ADAL" clId="{41B021F8-1A5B-4317-97C0-C76EA5136155}" dt="2023-08-01T07:35:26.774" v="666" actId="478"/>
          <ac:spMkLst>
            <pc:docMk/>
            <pc:sldMk cId="3049708897" sldId="365"/>
            <ac:spMk id="10" creationId="{918A5869-C5E0-23C7-1470-105757ADA466}"/>
          </ac:spMkLst>
        </pc:spChg>
        <pc:spChg chg="mod">
          <ac:chgData name="이지운" userId="d5dfea2c-d399-4941-b35a-d6891388e25d" providerId="ADAL" clId="{41B021F8-1A5B-4317-97C0-C76EA5136155}" dt="2023-08-01T07:37:36.584" v="717" actId="14100"/>
          <ac:spMkLst>
            <pc:docMk/>
            <pc:sldMk cId="3049708897" sldId="365"/>
            <ac:spMk id="12" creationId="{9C3936BA-E8F3-82BA-490D-EF5A609F2D24}"/>
          </ac:spMkLst>
        </pc:spChg>
        <pc:spChg chg="add mod">
          <ac:chgData name="이지운" userId="d5dfea2c-d399-4941-b35a-d6891388e25d" providerId="ADAL" clId="{41B021F8-1A5B-4317-97C0-C76EA5136155}" dt="2023-08-01T07:38:32.140" v="794" actId="1076"/>
          <ac:spMkLst>
            <pc:docMk/>
            <pc:sldMk cId="3049708897" sldId="365"/>
            <ac:spMk id="17" creationId="{B578C537-0968-4F48-A7FF-9C0397B0EEBD}"/>
          </ac:spMkLst>
        </pc:spChg>
        <pc:spChg chg="add del mod">
          <ac:chgData name="이지운" userId="d5dfea2c-d399-4941-b35a-d6891388e25d" providerId="ADAL" clId="{41B021F8-1A5B-4317-97C0-C76EA5136155}" dt="2023-08-01T07:38:48.032" v="796"/>
          <ac:spMkLst>
            <pc:docMk/>
            <pc:sldMk cId="3049708897" sldId="365"/>
            <ac:spMk id="18" creationId="{406397E5-5BA6-9283-5A17-ADC289637A5E}"/>
          </ac:spMkLst>
        </pc:spChg>
        <pc:picChg chg="add mod">
          <ac:chgData name="이지운" userId="d5dfea2c-d399-4941-b35a-d6891388e25d" providerId="ADAL" clId="{41B021F8-1A5B-4317-97C0-C76EA5136155}" dt="2023-08-01T07:37:15.919" v="690" actId="1076"/>
          <ac:picMkLst>
            <pc:docMk/>
            <pc:sldMk cId="3049708897" sldId="365"/>
            <ac:picMk id="13" creationId="{F57757A0-A560-689A-6169-A8041D24B449}"/>
          </ac:picMkLst>
        </pc:picChg>
        <pc:picChg chg="add del mod">
          <ac:chgData name="이지운" userId="d5dfea2c-d399-4941-b35a-d6891388e25d" providerId="ADAL" clId="{41B021F8-1A5B-4317-97C0-C76EA5136155}" dt="2023-08-01T07:36:46.398" v="677" actId="478"/>
          <ac:picMkLst>
            <pc:docMk/>
            <pc:sldMk cId="3049708897" sldId="365"/>
            <ac:picMk id="15" creationId="{4BD22918-8D3C-98D7-E7D8-7E3ADA9354F5}"/>
          </ac:picMkLst>
        </pc:picChg>
        <pc:picChg chg="add mod modCrop">
          <ac:chgData name="이지운" userId="d5dfea2c-d399-4941-b35a-d6891388e25d" providerId="ADAL" clId="{41B021F8-1A5B-4317-97C0-C76EA5136155}" dt="2023-08-01T07:37:14.930" v="689" actId="1076"/>
          <ac:picMkLst>
            <pc:docMk/>
            <pc:sldMk cId="3049708897" sldId="365"/>
            <ac:picMk id="16" creationId="{7F0A67C1-E99C-2EA7-E6C3-69ACF50C0E07}"/>
          </ac:picMkLst>
        </pc:picChg>
        <pc:picChg chg="del">
          <ac:chgData name="이지운" userId="d5dfea2c-d399-4941-b35a-d6891388e25d" providerId="ADAL" clId="{41B021F8-1A5B-4317-97C0-C76EA5136155}" dt="2023-08-01T07:35:26.774" v="666" actId="478"/>
          <ac:picMkLst>
            <pc:docMk/>
            <pc:sldMk cId="3049708897" sldId="365"/>
            <ac:picMk id="1026" creationId="{2A8ACD3B-CD30-0B5F-59D2-39648BECE89A}"/>
          </ac:picMkLst>
        </pc:picChg>
        <pc:picChg chg="del">
          <ac:chgData name="이지운" userId="d5dfea2c-d399-4941-b35a-d6891388e25d" providerId="ADAL" clId="{41B021F8-1A5B-4317-97C0-C76EA5136155}" dt="2023-08-01T07:35:26.774" v="666" actId="478"/>
          <ac:picMkLst>
            <pc:docMk/>
            <pc:sldMk cId="3049708897" sldId="365"/>
            <ac:picMk id="1028" creationId="{83D19A6A-AA19-1105-7D8C-5152D799591A}"/>
          </ac:picMkLst>
        </pc:picChg>
        <pc:picChg chg="del">
          <ac:chgData name="이지운" userId="d5dfea2c-d399-4941-b35a-d6891388e25d" providerId="ADAL" clId="{41B021F8-1A5B-4317-97C0-C76EA5136155}" dt="2023-08-01T07:35:26.774" v="666" actId="478"/>
          <ac:picMkLst>
            <pc:docMk/>
            <pc:sldMk cId="3049708897" sldId="365"/>
            <ac:picMk id="1030" creationId="{139279C1-29DD-C162-FD56-B0250D48CEC3}"/>
          </ac:picMkLst>
        </pc:picChg>
        <pc:picChg chg="del">
          <ac:chgData name="이지운" userId="d5dfea2c-d399-4941-b35a-d6891388e25d" providerId="ADAL" clId="{41B021F8-1A5B-4317-97C0-C76EA5136155}" dt="2023-08-01T07:35:26.774" v="666" actId="478"/>
          <ac:picMkLst>
            <pc:docMk/>
            <pc:sldMk cId="3049708897" sldId="365"/>
            <ac:picMk id="1032" creationId="{E358A891-D9B5-AC75-8E8E-12EC2408FEC1}"/>
          </ac:picMkLst>
        </pc:picChg>
        <pc:picChg chg="add mod">
          <ac:chgData name="이지운" userId="d5dfea2c-d399-4941-b35a-d6891388e25d" providerId="ADAL" clId="{41B021F8-1A5B-4317-97C0-C76EA5136155}" dt="2023-08-01T07:38:56.099" v="802" actId="1076"/>
          <ac:picMkLst>
            <pc:docMk/>
            <pc:sldMk cId="3049708897" sldId="365"/>
            <ac:picMk id="2050" creationId="{A1EB23F7-B424-BD05-2D1F-D2517458E76B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271883634" sldId="366"/>
        </pc:sldMkLst>
      </pc:sldChg>
      <pc:sldChg chg="addSp delSp modSp add mod">
        <pc:chgData name="이지운" userId="d5dfea2c-d399-4941-b35a-d6891388e25d" providerId="ADAL" clId="{41B021F8-1A5B-4317-97C0-C76EA5136155}" dt="2023-08-01T07:39:31.857" v="826" actId="1076"/>
        <pc:sldMkLst>
          <pc:docMk/>
          <pc:sldMk cId="3579653995" sldId="366"/>
        </pc:sldMkLst>
        <pc:spChg chg="del">
          <ac:chgData name="이지운" userId="d5dfea2c-d399-4941-b35a-d6891388e25d" providerId="ADAL" clId="{41B021F8-1A5B-4317-97C0-C76EA5136155}" dt="2023-08-01T07:38:50.889" v="798" actId="478"/>
          <ac:spMkLst>
            <pc:docMk/>
            <pc:sldMk cId="3579653995" sldId="366"/>
            <ac:spMk id="12" creationId="{9C3936BA-E8F3-82BA-490D-EF5A609F2D24}"/>
          </ac:spMkLst>
        </pc:spChg>
        <pc:spChg chg="mod">
          <ac:chgData name="이지운" userId="d5dfea2c-d399-4941-b35a-d6891388e25d" providerId="ADAL" clId="{41B021F8-1A5B-4317-97C0-C76EA5136155}" dt="2023-08-01T07:39:31.857" v="826" actId="1076"/>
          <ac:spMkLst>
            <pc:docMk/>
            <pc:sldMk cId="3579653995" sldId="366"/>
            <ac:spMk id="17" creationId="{B578C537-0968-4F48-A7FF-9C0397B0EEBD}"/>
          </ac:spMkLst>
        </pc:spChg>
        <pc:picChg chg="del">
          <ac:chgData name="이지운" userId="d5dfea2c-d399-4941-b35a-d6891388e25d" providerId="ADAL" clId="{41B021F8-1A5B-4317-97C0-C76EA5136155}" dt="2023-08-01T07:38:52.524" v="801" actId="478"/>
          <ac:picMkLst>
            <pc:docMk/>
            <pc:sldMk cId="3579653995" sldId="366"/>
            <ac:picMk id="13" creationId="{F57757A0-A560-689A-6169-A8041D24B449}"/>
          </ac:picMkLst>
        </pc:picChg>
        <pc:picChg chg="del">
          <ac:chgData name="이지운" userId="d5dfea2c-d399-4941-b35a-d6891388e25d" providerId="ADAL" clId="{41B021F8-1A5B-4317-97C0-C76EA5136155}" dt="2023-08-01T07:38:52.237" v="800" actId="478"/>
          <ac:picMkLst>
            <pc:docMk/>
            <pc:sldMk cId="3579653995" sldId="366"/>
            <ac:picMk id="16" creationId="{7F0A67C1-E99C-2EA7-E6C3-69ACF50C0E07}"/>
          </ac:picMkLst>
        </pc:picChg>
        <pc:picChg chg="del">
          <ac:chgData name="이지운" userId="d5dfea2c-d399-4941-b35a-d6891388e25d" providerId="ADAL" clId="{41B021F8-1A5B-4317-97C0-C76EA5136155}" dt="2023-08-01T07:38:51.747" v="799" actId="478"/>
          <ac:picMkLst>
            <pc:docMk/>
            <pc:sldMk cId="3579653995" sldId="366"/>
            <ac:picMk id="2050" creationId="{A1EB23F7-B424-BD05-2D1F-D2517458E76B}"/>
          </ac:picMkLst>
        </pc:picChg>
        <pc:picChg chg="add mod">
          <ac:chgData name="이지운" userId="d5dfea2c-d399-4941-b35a-d6891388e25d" providerId="ADAL" clId="{41B021F8-1A5B-4317-97C0-C76EA5136155}" dt="2023-08-01T07:39:10.586" v="806"/>
          <ac:picMkLst>
            <pc:docMk/>
            <pc:sldMk cId="3579653995" sldId="366"/>
            <ac:picMk id="3074" creationId="{23DA0D7C-A686-D201-9F8D-38A29339387D}"/>
          </ac:picMkLst>
        </pc:picChg>
        <pc:picChg chg="add mod">
          <ac:chgData name="이지운" userId="d5dfea2c-d399-4941-b35a-d6891388e25d" providerId="ADAL" clId="{41B021F8-1A5B-4317-97C0-C76EA5136155}" dt="2023-08-01T07:39:28.881" v="825" actId="1076"/>
          <ac:picMkLst>
            <pc:docMk/>
            <pc:sldMk cId="3579653995" sldId="366"/>
            <ac:picMk id="3076" creationId="{38EB819B-3A73-4C4D-0989-F41E923EB6A4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262288665" sldId="367"/>
        </pc:sldMkLst>
      </pc:sldChg>
      <pc:sldChg chg="addSp delSp modSp add mod">
        <pc:chgData name="이지운" userId="d5dfea2c-d399-4941-b35a-d6891388e25d" providerId="ADAL" clId="{41B021F8-1A5B-4317-97C0-C76EA5136155}" dt="2023-08-01T07:43:14.702" v="1047" actId="1076"/>
        <pc:sldMkLst>
          <pc:docMk/>
          <pc:sldMk cId="3067740662" sldId="367"/>
        </pc:sldMkLst>
        <pc:spChg chg="add mod">
          <ac:chgData name="이지운" userId="d5dfea2c-d399-4941-b35a-d6891388e25d" providerId="ADAL" clId="{41B021F8-1A5B-4317-97C0-C76EA5136155}" dt="2023-08-01T07:43:13.238" v="1046" actId="1076"/>
          <ac:spMkLst>
            <pc:docMk/>
            <pc:sldMk cId="3067740662" sldId="367"/>
            <ac:spMk id="3" creationId="{92FF96E5-2950-49B1-5F90-877F51398C42}"/>
          </ac:spMkLst>
        </pc:spChg>
        <pc:spChg chg="mod">
          <ac:chgData name="이지운" userId="d5dfea2c-d399-4941-b35a-d6891388e25d" providerId="ADAL" clId="{41B021F8-1A5B-4317-97C0-C76EA5136155}" dt="2023-08-01T07:40:06.440" v="875" actId="1076"/>
          <ac:spMkLst>
            <pc:docMk/>
            <pc:sldMk cId="3067740662" sldId="367"/>
            <ac:spMk id="4" creationId="{7897DD6C-896D-E5D0-70E2-68CAD0A281C3}"/>
          </ac:spMkLst>
        </pc:spChg>
        <pc:spChg chg="mod">
          <ac:chgData name="이지운" userId="d5dfea2c-d399-4941-b35a-d6891388e25d" providerId="ADAL" clId="{41B021F8-1A5B-4317-97C0-C76EA5136155}" dt="2023-08-01T07:42:52.424" v="1041" actId="1076"/>
          <ac:spMkLst>
            <pc:docMk/>
            <pc:sldMk cId="3067740662" sldId="367"/>
            <ac:spMk id="17" creationId="{B578C537-0968-4F48-A7FF-9C0397B0EEBD}"/>
          </ac:spMkLst>
        </pc:spChg>
        <pc:grpChg chg="add mod">
          <ac:chgData name="이지운" userId="d5dfea2c-d399-4941-b35a-d6891388e25d" providerId="ADAL" clId="{41B021F8-1A5B-4317-97C0-C76EA5136155}" dt="2023-08-01T07:43:13.238" v="1046" actId="1076"/>
          <ac:grpSpMkLst>
            <pc:docMk/>
            <pc:sldMk cId="3067740662" sldId="367"/>
            <ac:grpSpMk id="11" creationId="{81E10902-AE1B-B7C5-01C9-3B7F379DA4DE}"/>
          </ac:grpSpMkLst>
        </pc:grpChg>
        <pc:picChg chg="add del mod">
          <ac:chgData name="이지운" userId="d5dfea2c-d399-4941-b35a-d6891388e25d" providerId="ADAL" clId="{41B021F8-1A5B-4317-97C0-C76EA5136155}" dt="2023-08-01T07:42:30.253" v="1002" actId="478"/>
          <ac:picMkLst>
            <pc:docMk/>
            <pc:sldMk cId="3067740662" sldId="367"/>
            <ac:picMk id="10" creationId="{9180F0F9-926C-A630-06A3-2B797EF8B091}"/>
          </ac:picMkLst>
        </pc:picChg>
        <pc:picChg chg="del">
          <ac:chgData name="이지운" userId="d5dfea2c-d399-4941-b35a-d6891388e25d" providerId="ADAL" clId="{41B021F8-1A5B-4317-97C0-C76EA5136155}" dt="2023-08-01T07:39:37.566" v="828" actId="478"/>
          <ac:picMkLst>
            <pc:docMk/>
            <pc:sldMk cId="3067740662" sldId="367"/>
            <ac:picMk id="3074" creationId="{23DA0D7C-A686-D201-9F8D-38A29339387D}"/>
          </ac:picMkLst>
        </pc:picChg>
        <pc:picChg chg="del mod">
          <ac:chgData name="이지운" userId="d5dfea2c-d399-4941-b35a-d6891388e25d" providerId="ADAL" clId="{41B021F8-1A5B-4317-97C0-C76EA5136155}" dt="2023-08-01T07:40:27.859" v="918" actId="478"/>
          <ac:picMkLst>
            <pc:docMk/>
            <pc:sldMk cId="3067740662" sldId="367"/>
            <ac:picMk id="3076" creationId="{38EB819B-3A73-4C4D-0989-F41E923EB6A4}"/>
          </ac:picMkLst>
        </pc:picChg>
        <pc:picChg chg="add mod">
          <ac:chgData name="이지운" userId="d5dfea2c-d399-4941-b35a-d6891388e25d" providerId="ADAL" clId="{41B021F8-1A5B-4317-97C0-C76EA5136155}" dt="2023-08-01T07:42:52.424" v="1041" actId="1076"/>
          <ac:picMkLst>
            <pc:docMk/>
            <pc:sldMk cId="3067740662" sldId="367"/>
            <ac:picMk id="4098" creationId="{F8B3A556-8D7B-C57C-4660-916CD7221AFE}"/>
          </ac:picMkLst>
        </pc:picChg>
        <pc:picChg chg="add mod">
          <ac:chgData name="이지운" userId="d5dfea2c-d399-4941-b35a-d6891388e25d" providerId="ADAL" clId="{41B021F8-1A5B-4317-97C0-C76EA5136155}" dt="2023-08-01T07:43:13.238" v="1046" actId="1076"/>
          <ac:picMkLst>
            <pc:docMk/>
            <pc:sldMk cId="3067740662" sldId="367"/>
            <ac:picMk id="4100" creationId="{00A983FB-5C7D-3042-F784-D30EB647ACE8}"/>
          </ac:picMkLst>
        </pc:picChg>
        <pc:picChg chg="add mod">
          <ac:chgData name="이지운" userId="d5dfea2c-d399-4941-b35a-d6891388e25d" providerId="ADAL" clId="{41B021F8-1A5B-4317-97C0-C76EA5136155}" dt="2023-08-01T07:43:14.702" v="1047" actId="1076"/>
          <ac:picMkLst>
            <pc:docMk/>
            <pc:sldMk cId="3067740662" sldId="367"/>
            <ac:picMk id="4102" creationId="{7113E15C-01E9-90EF-BF54-45116383CA35}"/>
          </ac:picMkLst>
        </pc:picChg>
      </pc:sldChg>
      <pc:sldChg chg="addSp delSp modSp add mod ord">
        <pc:chgData name="이지운" userId="d5dfea2c-d399-4941-b35a-d6891388e25d" providerId="ADAL" clId="{41B021F8-1A5B-4317-97C0-C76EA5136155}" dt="2023-08-01T07:42:49.100" v="1040" actId="1076"/>
        <pc:sldMkLst>
          <pc:docMk/>
          <pc:sldMk cId="1059140020" sldId="368"/>
        </pc:sldMkLst>
        <pc:spChg chg="del">
          <ac:chgData name="이지운" userId="d5dfea2c-d399-4941-b35a-d6891388e25d" providerId="ADAL" clId="{41B021F8-1A5B-4317-97C0-C76EA5136155}" dt="2023-08-01T07:42:23.454" v="998" actId="478"/>
          <ac:spMkLst>
            <pc:docMk/>
            <pc:sldMk cId="1059140020" sldId="368"/>
            <ac:spMk id="3" creationId="{92FF96E5-2950-49B1-5F90-877F51398C42}"/>
          </ac:spMkLst>
        </pc:spChg>
        <pc:spChg chg="add mod">
          <ac:chgData name="이지운" userId="d5dfea2c-d399-4941-b35a-d6891388e25d" providerId="ADAL" clId="{41B021F8-1A5B-4317-97C0-C76EA5136155}" dt="2023-08-01T07:42:49.100" v="1040" actId="1076"/>
          <ac:spMkLst>
            <pc:docMk/>
            <pc:sldMk cId="1059140020" sldId="368"/>
            <ac:spMk id="8" creationId="{C77EB717-F549-2EC2-9642-CEAA47ED7AB8}"/>
          </ac:spMkLst>
        </pc:spChg>
        <pc:spChg chg="del">
          <ac:chgData name="이지운" userId="d5dfea2c-d399-4941-b35a-d6891388e25d" providerId="ADAL" clId="{41B021F8-1A5B-4317-97C0-C76EA5136155}" dt="2023-08-01T07:42:23.454" v="998" actId="478"/>
          <ac:spMkLst>
            <pc:docMk/>
            <pc:sldMk cId="1059140020" sldId="368"/>
            <ac:spMk id="17" creationId="{B578C537-0968-4F48-A7FF-9C0397B0EEBD}"/>
          </ac:spMkLst>
        </pc:spChg>
        <pc:picChg chg="mod">
          <ac:chgData name="이지운" userId="d5dfea2c-d399-4941-b35a-d6891388e25d" providerId="ADAL" clId="{41B021F8-1A5B-4317-97C0-C76EA5136155}" dt="2023-08-01T07:42:27.004" v="1001" actId="1076"/>
          <ac:picMkLst>
            <pc:docMk/>
            <pc:sldMk cId="1059140020" sldId="368"/>
            <ac:picMk id="10" creationId="{9180F0F9-926C-A630-06A3-2B797EF8B091}"/>
          </ac:picMkLst>
        </pc:picChg>
        <pc:picChg chg="del">
          <ac:chgData name="이지운" userId="d5dfea2c-d399-4941-b35a-d6891388e25d" providerId="ADAL" clId="{41B021F8-1A5B-4317-97C0-C76EA5136155}" dt="2023-08-01T07:42:23.454" v="998" actId="478"/>
          <ac:picMkLst>
            <pc:docMk/>
            <pc:sldMk cId="1059140020" sldId="368"/>
            <ac:picMk id="4098" creationId="{F8B3A556-8D7B-C57C-4660-916CD7221AFE}"/>
          </ac:picMkLst>
        </pc:picChg>
        <pc:picChg chg="del">
          <ac:chgData name="이지운" userId="d5dfea2c-d399-4941-b35a-d6891388e25d" providerId="ADAL" clId="{41B021F8-1A5B-4317-97C0-C76EA5136155}" dt="2023-08-01T07:42:23.454" v="998" actId="478"/>
          <ac:picMkLst>
            <pc:docMk/>
            <pc:sldMk cId="1059140020" sldId="368"/>
            <ac:picMk id="4100" creationId="{00A983FB-5C7D-3042-F784-D30EB647ACE8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773771788" sldId="368"/>
        </pc:sldMkLst>
      </pc:sldChg>
      <pc:sldChg chg="addSp delSp modSp add mod">
        <pc:chgData name="이지운" userId="d5dfea2c-d399-4941-b35a-d6891388e25d" providerId="ADAL" clId="{41B021F8-1A5B-4317-97C0-C76EA5136155}" dt="2023-08-01T07:44:11.162" v="1077" actId="1076"/>
        <pc:sldMkLst>
          <pc:docMk/>
          <pc:sldMk cId="981128945" sldId="369"/>
        </pc:sldMkLst>
        <pc:spChg chg="mod ord">
          <ac:chgData name="이지운" userId="d5dfea2c-d399-4941-b35a-d6891388e25d" providerId="ADAL" clId="{41B021F8-1A5B-4317-97C0-C76EA5136155}" dt="2023-08-01T07:44:10.139" v="1076" actId="1076"/>
          <ac:spMkLst>
            <pc:docMk/>
            <pc:sldMk cId="981128945" sldId="369"/>
            <ac:spMk id="3" creationId="{92FF96E5-2950-49B1-5F90-877F51398C42}"/>
          </ac:spMkLst>
        </pc:spChg>
        <pc:spChg chg="mod">
          <ac:chgData name="이지운" userId="d5dfea2c-d399-4941-b35a-d6891388e25d" providerId="ADAL" clId="{41B021F8-1A5B-4317-97C0-C76EA5136155}" dt="2023-08-01T07:43:27.245" v="1061" actId="20577"/>
          <ac:spMkLst>
            <pc:docMk/>
            <pc:sldMk cId="981128945" sldId="369"/>
            <ac:spMk id="4" creationId="{7897DD6C-896D-E5D0-70E2-68CAD0A281C3}"/>
          </ac:spMkLst>
        </pc:spChg>
        <pc:spChg chg="del">
          <ac:chgData name="이지운" userId="d5dfea2c-d399-4941-b35a-d6891388e25d" providerId="ADAL" clId="{41B021F8-1A5B-4317-97C0-C76EA5136155}" dt="2023-08-01T07:43:30.631" v="1062" actId="478"/>
          <ac:spMkLst>
            <pc:docMk/>
            <pc:sldMk cId="981128945" sldId="369"/>
            <ac:spMk id="17" creationId="{B578C537-0968-4F48-A7FF-9C0397B0EEBD}"/>
          </ac:spMkLst>
        </pc:spChg>
        <pc:grpChg chg="add mod">
          <ac:chgData name="이지운" userId="d5dfea2c-d399-4941-b35a-d6891388e25d" providerId="ADAL" clId="{41B021F8-1A5B-4317-97C0-C76EA5136155}" dt="2023-08-01T07:44:10.139" v="1076" actId="1076"/>
          <ac:grpSpMkLst>
            <pc:docMk/>
            <pc:sldMk cId="981128945" sldId="369"/>
            <ac:grpSpMk id="8" creationId="{FCB35CC8-CB90-8E6E-22FC-EDC4C176C5B3}"/>
          </ac:grpSpMkLst>
        </pc:grpChg>
        <pc:grpChg chg="del mod">
          <ac:chgData name="이지운" userId="d5dfea2c-d399-4941-b35a-d6891388e25d" providerId="ADAL" clId="{41B021F8-1A5B-4317-97C0-C76EA5136155}" dt="2023-08-01T07:43:35.851" v="1063" actId="478"/>
          <ac:grpSpMkLst>
            <pc:docMk/>
            <pc:sldMk cId="981128945" sldId="369"/>
            <ac:grpSpMk id="11" creationId="{81E10902-AE1B-B7C5-01C9-3B7F379DA4DE}"/>
          </ac:grpSpMkLst>
        </pc:grpChg>
        <pc:picChg chg="mod">
          <ac:chgData name="이지운" userId="d5dfea2c-d399-4941-b35a-d6891388e25d" providerId="ADAL" clId="{41B021F8-1A5B-4317-97C0-C76EA5136155}" dt="2023-08-01T07:44:08.134" v="1075" actId="1076"/>
          <ac:picMkLst>
            <pc:docMk/>
            <pc:sldMk cId="981128945" sldId="369"/>
            <ac:picMk id="4098" creationId="{F8B3A556-8D7B-C57C-4660-916CD7221AFE}"/>
          </ac:picMkLst>
        </pc:picChg>
        <pc:picChg chg="del">
          <ac:chgData name="이지운" userId="d5dfea2c-d399-4941-b35a-d6891388e25d" providerId="ADAL" clId="{41B021F8-1A5B-4317-97C0-C76EA5136155}" dt="2023-08-01T07:43:35.851" v="1063" actId="478"/>
          <ac:picMkLst>
            <pc:docMk/>
            <pc:sldMk cId="981128945" sldId="369"/>
            <ac:picMk id="4100" creationId="{00A983FB-5C7D-3042-F784-D30EB647ACE8}"/>
          </ac:picMkLst>
        </pc:picChg>
        <pc:picChg chg="del">
          <ac:chgData name="이지운" userId="d5dfea2c-d399-4941-b35a-d6891388e25d" providerId="ADAL" clId="{41B021F8-1A5B-4317-97C0-C76EA5136155}" dt="2023-08-01T07:43:50.906" v="1070" actId="478"/>
          <ac:picMkLst>
            <pc:docMk/>
            <pc:sldMk cId="981128945" sldId="369"/>
            <ac:picMk id="4102" creationId="{7113E15C-01E9-90EF-BF54-45116383CA35}"/>
          </ac:picMkLst>
        </pc:picChg>
        <pc:picChg chg="add mod">
          <ac:chgData name="이지운" userId="d5dfea2c-d399-4941-b35a-d6891388e25d" providerId="ADAL" clId="{41B021F8-1A5B-4317-97C0-C76EA5136155}" dt="2023-08-01T07:44:10.139" v="1076" actId="1076"/>
          <ac:picMkLst>
            <pc:docMk/>
            <pc:sldMk cId="981128945" sldId="369"/>
            <ac:picMk id="6146" creationId="{4039C006-36FD-7769-FC2F-A803D425A9DB}"/>
          </ac:picMkLst>
        </pc:picChg>
        <pc:picChg chg="add mod">
          <ac:chgData name="이지운" userId="d5dfea2c-d399-4941-b35a-d6891388e25d" providerId="ADAL" clId="{41B021F8-1A5B-4317-97C0-C76EA5136155}" dt="2023-08-01T07:44:11.162" v="1077" actId="1076"/>
          <ac:picMkLst>
            <pc:docMk/>
            <pc:sldMk cId="981128945" sldId="369"/>
            <ac:picMk id="6148" creationId="{C8B5EEB3-F2BB-53F9-CAC4-BD86A7E94792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506947774" sldId="369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723628765" sldId="370"/>
        </pc:sldMkLst>
      </pc:sldChg>
      <pc:sldChg chg="addSp delSp modSp add mod">
        <pc:chgData name="이지운" userId="d5dfea2c-d399-4941-b35a-d6891388e25d" providerId="ADAL" clId="{41B021F8-1A5B-4317-97C0-C76EA5136155}" dt="2023-08-01T07:45:24.250" v="1190" actId="1037"/>
        <pc:sldMkLst>
          <pc:docMk/>
          <pc:sldMk cId="3639926660" sldId="370"/>
        </pc:sldMkLst>
        <pc:spChg chg="mod">
          <ac:chgData name="이지운" userId="d5dfea2c-d399-4941-b35a-d6891388e25d" providerId="ADAL" clId="{41B021F8-1A5B-4317-97C0-C76EA5136155}" dt="2023-08-01T07:44:20.433" v="1091" actId="20577"/>
          <ac:spMkLst>
            <pc:docMk/>
            <pc:sldMk cId="3639926660" sldId="370"/>
            <ac:spMk id="4" creationId="{7897DD6C-896D-E5D0-70E2-68CAD0A281C3}"/>
          </ac:spMkLst>
        </pc:spChg>
        <pc:spChg chg="add mod">
          <ac:chgData name="이지운" userId="d5dfea2c-d399-4941-b35a-d6891388e25d" providerId="ADAL" clId="{41B021F8-1A5B-4317-97C0-C76EA5136155}" dt="2023-08-01T07:44:54.628" v="1170" actId="1076"/>
          <ac:spMkLst>
            <pc:docMk/>
            <pc:sldMk cId="3639926660" sldId="370"/>
            <ac:spMk id="10" creationId="{575365AA-A552-114D-F350-C9161CD3A8AA}"/>
          </ac:spMkLst>
        </pc:spChg>
        <pc:grpChg chg="del">
          <ac:chgData name="이지운" userId="d5dfea2c-d399-4941-b35a-d6891388e25d" providerId="ADAL" clId="{41B021F8-1A5B-4317-97C0-C76EA5136155}" dt="2023-08-01T07:44:24.464" v="1092" actId="478"/>
          <ac:grpSpMkLst>
            <pc:docMk/>
            <pc:sldMk cId="3639926660" sldId="370"/>
            <ac:grpSpMk id="8" creationId="{FCB35CC8-CB90-8E6E-22FC-EDC4C176C5B3}"/>
          </ac:grpSpMkLst>
        </pc:grpChg>
        <pc:picChg chg="mod">
          <ac:chgData name="이지운" userId="d5dfea2c-d399-4941-b35a-d6891388e25d" providerId="ADAL" clId="{41B021F8-1A5B-4317-97C0-C76EA5136155}" dt="2023-08-01T07:44:58.309" v="1171" actId="1076"/>
          <ac:picMkLst>
            <pc:docMk/>
            <pc:sldMk cId="3639926660" sldId="370"/>
            <ac:picMk id="4098" creationId="{F8B3A556-8D7B-C57C-4660-916CD7221AFE}"/>
          </ac:picMkLst>
        </pc:picChg>
        <pc:picChg chg="del">
          <ac:chgData name="이지운" userId="d5dfea2c-d399-4941-b35a-d6891388e25d" providerId="ADAL" clId="{41B021F8-1A5B-4317-97C0-C76EA5136155}" dt="2023-08-01T07:44:33.093" v="1095" actId="478"/>
          <ac:picMkLst>
            <pc:docMk/>
            <pc:sldMk cId="3639926660" sldId="370"/>
            <ac:picMk id="6148" creationId="{C8B5EEB3-F2BB-53F9-CAC4-BD86A7E94792}"/>
          </ac:picMkLst>
        </pc:picChg>
        <pc:picChg chg="add mod">
          <ac:chgData name="이지운" userId="d5dfea2c-d399-4941-b35a-d6891388e25d" providerId="ADAL" clId="{41B021F8-1A5B-4317-97C0-C76EA5136155}" dt="2023-08-01T07:45:24.250" v="1190" actId="1037"/>
          <ac:picMkLst>
            <pc:docMk/>
            <pc:sldMk cId="3639926660" sldId="370"/>
            <ac:picMk id="7170" creationId="{D50D36B7-454C-86D1-786B-A2CE9F405176}"/>
          </ac:picMkLst>
        </pc:picChg>
        <pc:picChg chg="add mod">
          <ac:chgData name="이지운" userId="d5dfea2c-d399-4941-b35a-d6891388e25d" providerId="ADAL" clId="{41B021F8-1A5B-4317-97C0-C76EA5136155}" dt="2023-08-01T07:45:08.356" v="1179"/>
          <ac:picMkLst>
            <pc:docMk/>
            <pc:sldMk cId="3639926660" sldId="370"/>
            <ac:picMk id="7172" creationId="{C1D84675-3DA3-548A-BB08-71F4D54412D3}"/>
          </ac:picMkLst>
        </pc:picChg>
        <pc:picChg chg="add mod">
          <ac:chgData name="이지운" userId="d5dfea2c-d399-4941-b35a-d6891388e25d" providerId="ADAL" clId="{41B021F8-1A5B-4317-97C0-C76EA5136155}" dt="2023-08-01T07:45:15.288" v="1184" actId="1076"/>
          <ac:picMkLst>
            <pc:docMk/>
            <pc:sldMk cId="3639926660" sldId="370"/>
            <ac:picMk id="7174" creationId="{E7EEC84A-A60C-F01C-3D4A-4236D5B78CD6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590552193" sldId="371"/>
        </pc:sldMkLst>
      </pc:sldChg>
      <pc:sldChg chg="addSp delSp modSp add mod">
        <pc:chgData name="이지운" userId="d5dfea2c-d399-4941-b35a-d6891388e25d" providerId="ADAL" clId="{41B021F8-1A5B-4317-97C0-C76EA5136155}" dt="2023-08-01T08:13:57.682" v="1220" actId="20577"/>
        <pc:sldMkLst>
          <pc:docMk/>
          <pc:sldMk cId="3666405495" sldId="371"/>
        </pc:sldMkLst>
        <pc:spChg chg="mod">
          <ac:chgData name="이지운" userId="d5dfea2c-d399-4941-b35a-d6891388e25d" providerId="ADAL" clId="{41B021F8-1A5B-4317-97C0-C76EA5136155}" dt="2023-08-01T08:13:57.682" v="1220" actId="20577"/>
          <ac:spMkLst>
            <pc:docMk/>
            <pc:sldMk cId="3666405495" sldId="371"/>
            <ac:spMk id="4" creationId="{7897DD6C-896D-E5D0-70E2-68CAD0A281C3}"/>
          </ac:spMkLst>
        </pc:spChg>
        <pc:spChg chg="mod">
          <ac:chgData name="이지운" userId="d5dfea2c-d399-4941-b35a-d6891388e25d" providerId="ADAL" clId="{41B021F8-1A5B-4317-97C0-C76EA5136155}" dt="2023-08-01T07:45:42.363" v="1192"/>
          <ac:spMkLst>
            <pc:docMk/>
            <pc:sldMk cId="3666405495" sldId="371"/>
            <ac:spMk id="9" creationId="{C1499F97-FBE4-410F-807B-6BA8520AA736}"/>
          </ac:spMkLst>
        </pc:spChg>
        <pc:spChg chg="del">
          <ac:chgData name="이지운" userId="d5dfea2c-d399-4941-b35a-d6891388e25d" providerId="ADAL" clId="{41B021F8-1A5B-4317-97C0-C76EA5136155}" dt="2023-08-01T08:13:45.115" v="1206" actId="478"/>
          <ac:spMkLst>
            <pc:docMk/>
            <pc:sldMk cId="3666405495" sldId="371"/>
            <ac:spMk id="10" creationId="{575365AA-A552-114D-F350-C9161CD3A8AA}"/>
          </ac:spMkLst>
        </pc:spChg>
        <pc:picChg chg="del mod">
          <ac:chgData name="이지운" userId="d5dfea2c-d399-4941-b35a-d6891388e25d" providerId="ADAL" clId="{41B021F8-1A5B-4317-97C0-C76EA5136155}" dt="2023-08-01T08:13:19.989" v="1201" actId="478"/>
          <ac:picMkLst>
            <pc:docMk/>
            <pc:sldMk cId="3666405495" sldId="371"/>
            <ac:picMk id="4098" creationId="{F8B3A556-8D7B-C57C-4660-916CD7221AFE}"/>
          </ac:picMkLst>
        </pc:picChg>
        <pc:picChg chg="del mod">
          <ac:chgData name="이지운" userId="d5dfea2c-d399-4941-b35a-d6891388e25d" providerId="ADAL" clId="{41B021F8-1A5B-4317-97C0-C76EA5136155}" dt="2023-08-01T08:13:20.275" v="1202" actId="478"/>
          <ac:picMkLst>
            <pc:docMk/>
            <pc:sldMk cId="3666405495" sldId="371"/>
            <ac:picMk id="7170" creationId="{D50D36B7-454C-86D1-786B-A2CE9F405176}"/>
          </ac:picMkLst>
        </pc:picChg>
        <pc:picChg chg="del mod">
          <ac:chgData name="이지운" userId="d5dfea2c-d399-4941-b35a-d6891388e25d" providerId="ADAL" clId="{41B021F8-1A5B-4317-97C0-C76EA5136155}" dt="2023-08-01T08:13:26.890" v="1204" actId="478"/>
          <ac:picMkLst>
            <pc:docMk/>
            <pc:sldMk cId="3666405495" sldId="371"/>
            <ac:picMk id="7172" creationId="{C1D84675-3DA3-548A-BB08-71F4D54412D3}"/>
          </ac:picMkLst>
        </pc:picChg>
        <pc:picChg chg="del mod">
          <ac:chgData name="이지운" userId="d5dfea2c-d399-4941-b35a-d6891388e25d" providerId="ADAL" clId="{41B021F8-1A5B-4317-97C0-C76EA5136155}" dt="2023-08-01T08:13:26.556" v="1203" actId="478"/>
          <ac:picMkLst>
            <pc:docMk/>
            <pc:sldMk cId="3666405495" sldId="371"/>
            <ac:picMk id="7174" creationId="{E7EEC84A-A60C-F01C-3D4A-4236D5B78CD6}"/>
          </ac:picMkLst>
        </pc:picChg>
        <pc:picChg chg="add mod">
          <ac:chgData name="이지운" userId="d5dfea2c-d399-4941-b35a-d6891388e25d" providerId="ADAL" clId="{41B021F8-1A5B-4317-97C0-C76EA5136155}" dt="2023-08-01T08:13:46.943" v="1207" actId="1076"/>
          <ac:picMkLst>
            <pc:docMk/>
            <pc:sldMk cId="3666405495" sldId="371"/>
            <ac:picMk id="8194" creationId="{1FF9D621-4B3B-7172-608C-972542A3D5C7}"/>
          </ac:picMkLst>
        </pc:picChg>
      </pc:sldChg>
      <pc:sldChg chg="add del">
        <pc:chgData name="이지운" userId="d5dfea2c-d399-4941-b35a-d6891388e25d" providerId="ADAL" clId="{41B021F8-1A5B-4317-97C0-C76EA5136155}" dt="2023-08-01T08:14:18.883" v="1222"/>
        <pc:sldMkLst>
          <pc:docMk/>
          <pc:sldMk cId="387163733" sldId="372"/>
        </pc:sldMkLst>
      </pc:sldChg>
      <pc:sldChg chg="add del">
        <pc:chgData name="이지운" userId="d5dfea2c-d399-4941-b35a-d6891388e25d" providerId="ADAL" clId="{41B021F8-1A5B-4317-97C0-C76EA5136155}" dt="2023-08-01T08:13:17.180" v="1200"/>
        <pc:sldMkLst>
          <pc:docMk/>
          <pc:sldMk cId="1016666896" sldId="372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247931453" sldId="372"/>
        </pc:sldMkLst>
      </pc:sldChg>
      <pc:sldChg chg="addSp delSp modSp add mod">
        <pc:chgData name="이지운" userId="d5dfea2c-d399-4941-b35a-d6891388e25d" providerId="ADAL" clId="{41B021F8-1A5B-4317-97C0-C76EA5136155}" dt="2023-08-01T08:41:51.889" v="1269"/>
        <pc:sldMkLst>
          <pc:docMk/>
          <pc:sldMk cId="2740181812" sldId="372"/>
        </pc:sldMkLst>
        <pc:spChg chg="mod">
          <ac:chgData name="이지운" userId="d5dfea2c-d399-4941-b35a-d6891388e25d" providerId="ADAL" clId="{41B021F8-1A5B-4317-97C0-C76EA5136155}" dt="2023-08-01T08:41:40.402" v="1267" actId="2711"/>
          <ac:spMkLst>
            <pc:docMk/>
            <pc:sldMk cId="2740181812" sldId="372"/>
            <ac:spMk id="4" creationId="{7897DD6C-896D-E5D0-70E2-68CAD0A281C3}"/>
          </ac:spMkLst>
        </pc:spChg>
        <pc:picChg chg="add del mod">
          <ac:chgData name="이지운" userId="d5dfea2c-d399-4941-b35a-d6891388e25d" providerId="ADAL" clId="{41B021F8-1A5B-4317-97C0-C76EA5136155}" dt="2023-08-01T08:41:51.889" v="1269"/>
          <ac:picMkLst>
            <pc:docMk/>
            <pc:sldMk cId="2740181812" sldId="372"/>
            <ac:picMk id="3" creationId="{54161F16-3BFB-B448-F46C-5C59A1DD9D1D}"/>
          </ac:picMkLst>
        </pc:picChg>
        <pc:picChg chg="del mod">
          <ac:chgData name="이지운" userId="d5dfea2c-d399-4941-b35a-d6891388e25d" providerId="ADAL" clId="{41B021F8-1A5B-4317-97C0-C76EA5136155}" dt="2023-08-01T08:41:13.090" v="1225" actId="478"/>
          <ac:picMkLst>
            <pc:docMk/>
            <pc:sldMk cId="2740181812" sldId="372"/>
            <ac:picMk id="8194" creationId="{1FF9D621-4B3B-7172-608C-972542A3D5C7}"/>
          </ac:picMkLst>
        </pc:picChg>
        <pc:picChg chg="add mod">
          <ac:chgData name="이지운" userId="d5dfea2c-d399-4941-b35a-d6891388e25d" providerId="ADAL" clId="{41B021F8-1A5B-4317-97C0-C76EA5136155}" dt="2023-08-01T08:41:16.310" v="1227" actId="1076"/>
          <ac:picMkLst>
            <pc:docMk/>
            <pc:sldMk cId="2740181812" sldId="372"/>
            <ac:picMk id="9218" creationId="{48AC3296-30C8-57EF-1B32-F6EF427AFBCE}"/>
          </ac:picMkLst>
        </pc:picChg>
      </pc:sldChg>
      <pc:sldChg chg="addSp modSp add">
        <pc:chgData name="이지운" userId="d5dfea2c-d399-4941-b35a-d6891388e25d" providerId="ADAL" clId="{41B021F8-1A5B-4317-97C0-C76EA5136155}" dt="2023-08-01T08:42:01.407" v="1275" actId="1076"/>
        <pc:sldMkLst>
          <pc:docMk/>
          <pc:sldMk cId="1488579415" sldId="373"/>
        </pc:sldMkLst>
        <pc:picChg chg="mod">
          <ac:chgData name="이지운" userId="d5dfea2c-d399-4941-b35a-d6891388e25d" providerId="ADAL" clId="{41B021F8-1A5B-4317-97C0-C76EA5136155}" dt="2023-08-01T08:41:59.258" v="1274" actId="1076"/>
          <ac:picMkLst>
            <pc:docMk/>
            <pc:sldMk cId="1488579415" sldId="373"/>
            <ac:picMk id="9218" creationId="{48AC3296-30C8-57EF-1B32-F6EF427AFBCE}"/>
          </ac:picMkLst>
        </pc:picChg>
        <pc:picChg chg="add mod">
          <ac:chgData name="이지운" userId="d5dfea2c-d399-4941-b35a-d6891388e25d" providerId="ADAL" clId="{41B021F8-1A5B-4317-97C0-C76EA5136155}" dt="2023-08-01T08:42:01.407" v="1275" actId="1076"/>
          <ac:picMkLst>
            <pc:docMk/>
            <pc:sldMk cId="1488579415" sldId="373"/>
            <ac:picMk id="10242" creationId="{0B269B7B-F682-6AA9-7D35-F19A8D937B0D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363458198" sldId="373"/>
        </pc:sldMkLst>
      </pc:sldChg>
      <pc:sldChg chg="addSp delSp modSp add mod">
        <pc:chgData name="이지운" userId="d5dfea2c-d399-4941-b35a-d6891388e25d" providerId="ADAL" clId="{41B021F8-1A5B-4317-97C0-C76EA5136155}" dt="2023-08-01T08:43:15.611" v="1356" actId="20577"/>
        <pc:sldMkLst>
          <pc:docMk/>
          <pc:sldMk cId="1127630140" sldId="374"/>
        </pc:sldMkLst>
        <pc:spChg chg="add mod">
          <ac:chgData name="이지운" userId="d5dfea2c-d399-4941-b35a-d6891388e25d" providerId="ADAL" clId="{41B021F8-1A5B-4317-97C0-C76EA5136155}" dt="2023-08-01T08:43:09.081" v="1350" actId="2711"/>
          <ac:spMkLst>
            <pc:docMk/>
            <pc:sldMk cId="1127630140" sldId="374"/>
            <ac:spMk id="3" creationId="{029DC0D5-6367-97CB-4524-369DA52E6B4A}"/>
          </ac:spMkLst>
        </pc:spChg>
        <pc:spChg chg="mod">
          <ac:chgData name="이지운" userId="d5dfea2c-d399-4941-b35a-d6891388e25d" providerId="ADAL" clId="{41B021F8-1A5B-4317-97C0-C76EA5136155}" dt="2023-08-01T08:43:15.611" v="1356" actId="20577"/>
          <ac:spMkLst>
            <pc:docMk/>
            <pc:sldMk cId="1127630140" sldId="374"/>
            <ac:spMk id="4" creationId="{7897DD6C-896D-E5D0-70E2-68CAD0A281C3}"/>
          </ac:spMkLst>
        </pc:spChg>
        <pc:picChg chg="del">
          <ac:chgData name="이지운" userId="d5dfea2c-d399-4941-b35a-d6891388e25d" providerId="ADAL" clId="{41B021F8-1A5B-4317-97C0-C76EA5136155}" dt="2023-08-01T08:42:19.211" v="1305" actId="478"/>
          <ac:picMkLst>
            <pc:docMk/>
            <pc:sldMk cId="1127630140" sldId="374"/>
            <ac:picMk id="9218" creationId="{48AC3296-30C8-57EF-1B32-F6EF427AFBCE}"/>
          </ac:picMkLst>
        </pc:picChg>
        <pc:picChg chg="del">
          <ac:chgData name="이지운" userId="d5dfea2c-d399-4941-b35a-d6891388e25d" providerId="ADAL" clId="{41B021F8-1A5B-4317-97C0-C76EA5136155}" dt="2023-08-01T08:42:20.275" v="1306" actId="478"/>
          <ac:picMkLst>
            <pc:docMk/>
            <pc:sldMk cId="1127630140" sldId="374"/>
            <ac:picMk id="10242" creationId="{0B269B7B-F682-6AA9-7D35-F19A8D937B0D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478369758" sldId="374"/>
        </pc:sldMkLst>
      </pc:sldChg>
      <pc:sldChg chg="addSp delSp modSp add mod ord">
        <pc:chgData name="이지운" userId="d5dfea2c-d399-4941-b35a-d6891388e25d" providerId="ADAL" clId="{41B021F8-1A5B-4317-97C0-C76EA5136155}" dt="2023-08-03T06:03:46.724" v="2303" actId="1076"/>
        <pc:sldMkLst>
          <pc:docMk/>
          <pc:sldMk cId="3029931980" sldId="375"/>
        </pc:sldMkLst>
        <pc:spChg chg="mod">
          <ac:chgData name="이지운" userId="d5dfea2c-d399-4941-b35a-d6891388e25d" providerId="ADAL" clId="{41B021F8-1A5B-4317-97C0-C76EA5136155}" dt="2023-08-03T05:41:36.346" v="2015"/>
          <ac:spMkLst>
            <pc:docMk/>
            <pc:sldMk cId="3029931980" sldId="375"/>
            <ac:spMk id="3" creationId="{029DC0D5-6367-97CB-4524-369DA52E6B4A}"/>
          </ac:spMkLst>
        </pc:spChg>
        <pc:spChg chg="mod">
          <ac:chgData name="이지운" userId="d5dfea2c-d399-4941-b35a-d6891388e25d" providerId="ADAL" clId="{41B021F8-1A5B-4317-97C0-C76EA5136155}" dt="2023-08-01T09:23:14.427" v="1831" actId="14100"/>
          <ac:spMkLst>
            <pc:docMk/>
            <pc:sldMk cId="3029931980" sldId="375"/>
            <ac:spMk id="4" creationId="{7897DD6C-896D-E5D0-70E2-68CAD0A281C3}"/>
          </ac:spMkLst>
        </pc:spChg>
        <pc:spChg chg="add mod">
          <ac:chgData name="이지운" userId="d5dfea2c-d399-4941-b35a-d6891388e25d" providerId="ADAL" clId="{41B021F8-1A5B-4317-97C0-C76EA5136155}" dt="2023-08-03T06:03:46.724" v="2303" actId="1076"/>
          <ac:spMkLst>
            <pc:docMk/>
            <pc:sldMk cId="3029931980" sldId="375"/>
            <ac:spMk id="8" creationId="{1A39764B-172F-A0BB-BABE-AF6FE62100F5}"/>
          </ac:spMkLst>
        </pc:spChg>
        <pc:spChg chg="mod">
          <ac:chgData name="이지운" userId="d5dfea2c-d399-4941-b35a-d6891388e25d" providerId="ADAL" clId="{41B021F8-1A5B-4317-97C0-C76EA5136155}" dt="2023-08-03T05:47:55.994" v="2205"/>
          <ac:spMkLst>
            <pc:docMk/>
            <pc:sldMk cId="3029931980" sldId="375"/>
            <ac:spMk id="9" creationId="{C1499F97-FBE4-410F-807B-6BA8520AA736}"/>
          </ac:spMkLst>
        </pc:spChg>
        <pc:picChg chg="add del mod">
          <ac:chgData name="이지운" userId="d5dfea2c-d399-4941-b35a-d6891388e25d" providerId="ADAL" clId="{41B021F8-1A5B-4317-97C0-C76EA5136155}" dt="2023-08-01T09:05:32.989" v="1557" actId="478"/>
          <ac:picMkLst>
            <pc:docMk/>
            <pc:sldMk cId="3029931980" sldId="375"/>
            <ac:picMk id="12290" creationId="{D298BE29-47D5-B872-53A8-2367D31AF9FA}"/>
          </ac:picMkLst>
        </pc:picChg>
        <pc:picChg chg="add del mod">
          <ac:chgData name="이지운" userId="d5dfea2c-d399-4941-b35a-d6891388e25d" providerId="ADAL" clId="{41B021F8-1A5B-4317-97C0-C76EA5136155}" dt="2023-08-01T09:09:58.412" v="1623" actId="478"/>
          <ac:picMkLst>
            <pc:docMk/>
            <pc:sldMk cId="3029931980" sldId="375"/>
            <ac:picMk id="12292" creationId="{FC455118-ECED-E672-258A-A8F3B46E79B8}"/>
          </ac:picMkLst>
        </pc:picChg>
        <pc:picChg chg="add del mod">
          <ac:chgData name="이지운" userId="d5dfea2c-d399-4941-b35a-d6891388e25d" providerId="ADAL" clId="{41B021F8-1A5B-4317-97C0-C76EA5136155}" dt="2023-08-01T09:23:23.050" v="1832" actId="478"/>
          <ac:picMkLst>
            <pc:docMk/>
            <pc:sldMk cId="3029931980" sldId="375"/>
            <ac:picMk id="12294" creationId="{0B03CBD0-02F9-C3FD-667E-B2B05C4D461F}"/>
          </ac:picMkLst>
        </pc:picChg>
        <pc:picChg chg="add del mod">
          <ac:chgData name="이지운" userId="d5dfea2c-d399-4941-b35a-d6891388e25d" providerId="ADAL" clId="{41B021F8-1A5B-4317-97C0-C76EA5136155}" dt="2023-08-01T09:23:23.419" v="1833" actId="478"/>
          <ac:picMkLst>
            <pc:docMk/>
            <pc:sldMk cId="3029931980" sldId="375"/>
            <ac:picMk id="12296" creationId="{A082408F-409C-ABFE-6C7E-4D8A1DA94DD9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335133462" sldId="375"/>
        </pc:sldMkLst>
      </pc:sldChg>
      <pc:sldChg chg="addSp delSp modSp add mod">
        <pc:chgData name="이지운" userId="d5dfea2c-d399-4941-b35a-d6891388e25d" providerId="ADAL" clId="{41B021F8-1A5B-4317-97C0-C76EA5136155}" dt="2023-08-01T08:51:06.323" v="1501"/>
        <pc:sldMkLst>
          <pc:docMk/>
          <pc:sldMk cId="617733102" sldId="376"/>
        </pc:sldMkLst>
        <pc:spChg chg="add mod">
          <ac:chgData name="이지운" userId="d5dfea2c-d399-4941-b35a-d6891388e25d" providerId="ADAL" clId="{41B021F8-1A5B-4317-97C0-C76EA5136155}" dt="2023-08-01T08:47:39.423" v="1422" actId="1076"/>
          <ac:spMkLst>
            <pc:docMk/>
            <pc:sldMk cId="617733102" sldId="376"/>
            <ac:spMk id="3" creationId="{81A7F1C2-61AA-603F-1EDE-A029F89D9AF6}"/>
          </ac:spMkLst>
        </pc:spChg>
        <pc:spChg chg="add mod">
          <ac:chgData name="이지운" userId="d5dfea2c-d399-4941-b35a-d6891388e25d" providerId="ADAL" clId="{41B021F8-1A5B-4317-97C0-C76EA5136155}" dt="2023-08-01T08:48:10.159" v="1464" actId="20577"/>
          <ac:spMkLst>
            <pc:docMk/>
            <pc:sldMk cId="617733102" sldId="376"/>
            <ac:spMk id="8" creationId="{91CD2EC4-5E7B-8B2C-8A42-EB9F18FA0C95}"/>
          </ac:spMkLst>
        </pc:spChg>
        <pc:spChg chg="add mod">
          <ac:chgData name="이지운" userId="d5dfea2c-d399-4941-b35a-d6891388e25d" providerId="ADAL" clId="{41B021F8-1A5B-4317-97C0-C76EA5136155}" dt="2023-08-01T08:49:02.602" v="1499" actId="20577"/>
          <ac:spMkLst>
            <pc:docMk/>
            <pc:sldMk cId="617733102" sldId="376"/>
            <ac:spMk id="10" creationId="{D5E63C66-8B91-E449-8AE8-9B9CD417CDCE}"/>
          </ac:spMkLst>
        </pc:spChg>
        <pc:spChg chg="add del mod">
          <ac:chgData name="이지운" userId="d5dfea2c-d399-4941-b35a-d6891388e25d" providerId="ADAL" clId="{41B021F8-1A5B-4317-97C0-C76EA5136155}" dt="2023-08-01T08:51:06.323" v="1501"/>
          <ac:spMkLst>
            <pc:docMk/>
            <pc:sldMk cId="617733102" sldId="376"/>
            <ac:spMk id="11" creationId="{F0316078-727D-67A4-1E66-DB4146895B76}"/>
          </ac:spMkLst>
        </pc:spChg>
        <pc:picChg chg="del">
          <ac:chgData name="이지운" userId="d5dfea2c-d399-4941-b35a-d6891388e25d" providerId="ADAL" clId="{41B021F8-1A5B-4317-97C0-C76EA5136155}" dt="2023-08-01T08:46:39.593" v="1398" actId="478"/>
          <ac:picMkLst>
            <pc:docMk/>
            <pc:sldMk cId="617733102" sldId="376"/>
            <ac:picMk id="9218" creationId="{48AC3296-30C8-57EF-1B32-F6EF427AFBCE}"/>
          </ac:picMkLst>
        </pc:picChg>
        <pc:picChg chg="del">
          <ac:chgData name="이지운" userId="d5dfea2c-d399-4941-b35a-d6891388e25d" providerId="ADAL" clId="{41B021F8-1A5B-4317-97C0-C76EA5136155}" dt="2023-08-01T08:46:39.593" v="1398" actId="478"/>
          <ac:picMkLst>
            <pc:docMk/>
            <pc:sldMk cId="617733102" sldId="376"/>
            <ac:picMk id="10242" creationId="{0B269B7B-F682-6AA9-7D35-F19A8D937B0D}"/>
          </ac:picMkLst>
        </pc:picChg>
        <pc:picChg chg="add mod">
          <ac:chgData name="이지운" userId="d5dfea2c-d399-4941-b35a-d6891388e25d" providerId="ADAL" clId="{41B021F8-1A5B-4317-97C0-C76EA5136155}" dt="2023-08-01T08:47:13.574" v="1403" actId="1076"/>
          <ac:picMkLst>
            <pc:docMk/>
            <pc:sldMk cId="617733102" sldId="376"/>
            <ac:picMk id="11266" creationId="{EBCA2BBC-98AE-1D10-CFF4-2E081EEC4135}"/>
          </ac:picMkLst>
        </pc:picChg>
        <pc:picChg chg="add mod">
          <ac:chgData name="이지운" userId="d5dfea2c-d399-4941-b35a-d6891388e25d" providerId="ADAL" clId="{41B021F8-1A5B-4317-97C0-C76EA5136155}" dt="2023-08-01T08:47:47.502" v="1425" actId="1076"/>
          <ac:picMkLst>
            <pc:docMk/>
            <pc:sldMk cId="617733102" sldId="376"/>
            <ac:picMk id="11268" creationId="{642B14DF-1A12-EFBA-625F-814382E907BD}"/>
          </ac:picMkLst>
        </pc:picChg>
        <pc:picChg chg="add mod">
          <ac:chgData name="이지운" userId="d5dfea2c-d399-4941-b35a-d6891388e25d" providerId="ADAL" clId="{41B021F8-1A5B-4317-97C0-C76EA5136155}" dt="2023-08-01T08:48:30.856" v="1466" actId="1076"/>
          <ac:picMkLst>
            <pc:docMk/>
            <pc:sldMk cId="617733102" sldId="376"/>
            <ac:picMk id="11270" creationId="{BACBF0E5-33AC-00BA-987B-7AF1790B1E5F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354154698" sldId="376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24037740" sldId="377"/>
        </pc:sldMkLst>
      </pc:sldChg>
      <pc:sldChg chg="addSp delSp modSp add">
        <pc:chgData name="이지운" userId="d5dfea2c-d399-4941-b35a-d6891388e25d" providerId="ADAL" clId="{41B021F8-1A5B-4317-97C0-C76EA5136155}" dt="2023-08-01T08:52:18.335" v="1516" actId="1076"/>
        <pc:sldMkLst>
          <pc:docMk/>
          <pc:sldMk cId="1170871898" sldId="377"/>
        </pc:sldMkLst>
        <pc:spChg chg="del">
          <ac:chgData name="이지운" userId="d5dfea2c-d399-4941-b35a-d6891388e25d" providerId="ADAL" clId="{41B021F8-1A5B-4317-97C0-C76EA5136155}" dt="2023-08-01T08:51:12.731" v="1503" actId="478"/>
          <ac:spMkLst>
            <pc:docMk/>
            <pc:sldMk cId="1170871898" sldId="377"/>
            <ac:spMk id="3" creationId="{81A7F1C2-61AA-603F-1EDE-A029F89D9AF6}"/>
          </ac:spMkLst>
        </pc:spChg>
        <pc:spChg chg="del">
          <ac:chgData name="이지운" userId="d5dfea2c-d399-4941-b35a-d6891388e25d" providerId="ADAL" clId="{41B021F8-1A5B-4317-97C0-C76EA5136155}" dt="2023-08-01T08:51:12.731" v="1503" actId="478"/>
          <ac:spMkLst>
            <pc:docMk/>
            <pc:sldMk cId="1170871898" sldId="377"/>
            <ac:spMk id="8" creationId="{91CD2EC4-5E7B-8B2C-8A42-EB9F18FA0C95}"/>
          </ac:spMkLst>
        </pc:spChg>
        <pc:spChg chg="mod">
          <ac:chgData name="이지운" userId="d5dfea2c-d399-4941-b35a-d6891388e25d" providerId="ADAL" clId="{41B021F8-1A5B-4317-97C0-C76EA5136155}" dt="2023-08-01T08:51:26.720" v="1508" actId="1076"/>
          <ac:spMkLst>
            <pc:docMk/>
            <pc:sldMk cId="1170871898" sldId="377"/>
            <ac:spMk id="10" creationId="{D5E63C66-8B91-E449-8AE8-9B9CD417CDCE}"/>
          </ac:spMkLst>
        </pc:spChg>
        <pc:grpChg chg="add mod">
          <ac:chgData name="이지운" userId="d5dfea2c-d399-4941-b35a-d6891388e25d" providerId="ADAL" clId="{41B021F8-1A5B-4317-97C0-C76EA5136155}" dt="2023-08-01T08:51:26.720" v="1508" actId="1076"/>
          <ac:grpSpMkLst>
            <pc:docMk/>
            <pc:sldMk cId="1170871898" sldId="377"/>
            <ac:grpSpMk id="11" creationId="{DBF2DEDD-15B1-0C67-279E-1B3DF6057D5A}"/>
          </ac:grpSpMkLst>
        </pc:grpChg>
        <pc:picChg chg="del">
          <ac:chgData name="이지운" userId="d5dfea2c-d399-4941-b35a-d6891388e25d" providerId="ADAL" clId="{41B021F8-1A5B-4317-97C0-C76EA5136155}" dt="2023-08-01T08:51:12.731" v="1503" actId="478"/>
          <ac:picMkLst>
            <pc:docMk/>
            <pc:sldMk cId="1170871898" sldId="377"/>
            <ac:picMk id="11266" creationId="{EBCA2BBC-98AE-1D10-CFF4-2E081EEC4135}"/>
          </ac:picMkLst>
        </pc:picChg>
        <pc:picChg chg="del">
          <ac:chgData name="이지운" userId="d5dfea2c-d399-4941-b35a-d6891388e25d" providerId="ADAL" clId="{41B021F8-1A5B-4317-97C0-C76EA5136155}" dt="2023-08-01T08:51:12.731" v="1503" actId="478"/>
          <ac:picMkLst>
            <pc:docMk/>
            <pc:sldMk cId="1170871898" sldId="377"/>
            <ac:picMk id="11268" creationId="{642B14DF-1A12-EFBA-625F-814382E907BD}"/>
          </ac:picMkLst>
        </pc:picChg>
        <pc:picChg chg="mod">
          <ac:chgData name="이지운" userId="d5dfea2c-d399-4941-b35a-d6891388e25d" providerId="ADAL" clId="{41B021F8-1A5B-4317-97C0-C76EA5136155}" dt="2023-08-01T08:51:26.720" v="1508" actId="1076"/>
          <ac:picMkLst>
            <pc:docMk/>
            <pc:sldMk cId="1170871898" sldId="377"/>
            <ac:picMk id="11270" creationId="{BACBF0E5-33AC-00BA-987B-7AF1790B1E5F}"/>
          </ac:picMkLst>
        </pc:picChg>
        <pc:picChg chg="add mod">
          <ac:chgData name="이지운" userId="d5dfea2c-d399-4941-b35a-d6891388e25d" providerId="ADAL" clId="{41B021F8-1A5B-4317-97C0-C76EA5136155}" dt="2023-08-01T08:52:18.335" v="1516" actId="1076"/>
          <ac:picMkLst>
            <pc:docMk/>
            <pc:sldMk cId="1170871898" sldId="377"/>
            <ac:picMk id="14338" creationId="{6464832B-7F46-3C32-D8C3-3BCA6F4BFD4B}"/>
          </ac:picMkLst>
        </pc:picChg>
        <pc:picChg chg="add del mod">
          <ac:chgData name="이지운" userId="d5dfea2c-d399-4941-b35a-d6891388e25d" providerId="ADAL" clId="{41B021F8-1A5B-4317-97C0-C76EA5136155}" dt="2023-08-01T08:52:09.413" v="1514" actId="478"/>
          <ac:picMkLst>
            <pc:docMk/>
            <pc:sldMk cId="1170871898" sldId="377"/>
            <ac:picMk id="14340" creationId="{F085F4C6-9856-E792-8CD6-ECBC9FC1B669}"/>
          </ac:picMkLst>
        </pc:picChg>
      </pc:sldChg>
      <pc:sldChg chg="addSp delSp modSp add del mod">
        <pc:chgData name="이지운" userId="d5dfea2c-d399-4941-b35a-d6891388e25d" providerId="ADAL" clId="{41B021F8-1A5B-4317-97C0-C76EA5136155}" dt="2023-08-03T05:47:52.134" v="2203"/>
        <pc:sldMkLst>
          <pc:docMk/>
          <pc:sldMk cId="1296167584" sldId="378"/>
        </pc:sldMkLst>
        <pc:spChg chg="del">
          <ac:chgData name="이지운" userId="d5dfea2c-d399-4941-b35a-d6891388e25d" providerId="ADAL" clId="{41B021F8-1A5B-4317-97C0-C76EA5136155}" dt="2023-08-01T09:10:56.827" v="1636" actId="478"/>
          <ac:spMkLst>
            <pc:docMk/>
            <pc:sldMk cId="1296167584" sldId="378"/>
            <ac:spMk id="3" creationId="{029DC0D5-6367-97CB-4524-369DA52E6B4A}"/>
          </ac:spMkLst>
        </pc:spChg>
        <pc:spChg chg="mod">
          <ac:chgData name="이지운" userId="d5dfea2c-d399-4941-b35a-d6891388e25d" providerId="ADAL" clId="{41B021F8-1A5B-4317-97C0-C76EA5136155}" dt="2023-08-01T09:09:59.540" v="1630" actId="20577"/>
          <ac:spMkLst>
            <pc:docMk/>
            <pc:sldMk cId="1296167584" sldId="378"/>
            <ac:spMk id="4" creationId="{7897DD6C-896D-E5D0-70E2-68CAD0A281C3}"/>
          </ac:spMkLst>
        </pc:spChg>
        <pc:spChg chg="mod">
          <ac:chgData name="이지운" userId="d5dfea2c-d399-4941-b35a-d6891388e25d" providerId="ADAL" clId="{41B021F8-1A5B-4317-97C0-C76EA5136155}" dt="2023-08-03T05:47:52.134" v="2203"/>
          <ac:spMkLst>
            <pc:docMk/>
            <pc:sldMk cId="1296167584" sldId="378"/>
            <ac:spMk id="9" creationId="{C1499F97-FBE4-410F-807B-6BA8520AA736}"/>
          </ac:spMkLst>
        </pc:spChg>
        <pc:picChg chg="add mod">
          <ac:chgData name="이지운" userId="d5dfea2c-d399-4941-b35a-d6891388e25d" providerId="ADAL" clId="{41B021F8-1A5B-4317-97C0-C76EA5136155}" dt="2023-08-01T09:10:54.396" v="1635" actId="1076"/>
          <ac:picMkLst>
            <pc:docMk/>
            <pc:sldMk cId="1296167584" sldId="378"/>
            <ac:picMk id="8" creationId="{DAD40728-9337-E31D-9874-A1EE957977D1}"/>
          </ac:picMkLst>
        </pc:picChg>
        <pc:picChg chg="mod">
          <ac:chgData name="이지운" userId="d5dfea2c-d399-4941-b35a-d6891388e25d" providerId="ADAL" clId="{41B021F8-1A5B-4317-97C0-C76EA5136155}" dt="2023-08-01T09:10:48.308" v="1634" actId="1076"/>
          <ac:picMkLst>
            <pc:docMk/>
            <pc:sldMk cId="1296167584" sldId="378"/>
            <ac:picMk id="12294" creationId="{0B03CBD0-02F9-C3FD-667E-B2B05C4D461F}"/>
          </ac:picMkLst>
        </pc:picChg>
        <pc:picChg chg="del">
          <ac:chgData name="이지운" userId="d5dfea2c-d399-4941-b35a-d6891388e25d" providerId="ADAL" clId="{41B021F8-1A5B-4317-97C0-C76EA5136155}" dt="2023-08-01T09:10:01.882" v="1631" actId="478"/>
          <ac:picMkLst>
            <pc:docMk/>
            <pc:sldMk cId="1296167584" sldId="378"/>
            <ac:picMk id="12296" creationId="{A082408F-409C-ABFE-6C7E-4D8A1DA94DD9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470409355" sldId="378"/>
        </pc:sldMkLst>
      </pc:sldChg>
      <pc:sldChg chg="addSp modSp add mod">
        <pc:chgData name="이지운" userId="d5dfea2c-d399-4941-b35a-d6891388e25d" providerId="ADAL" clId="{41B021F8-1A5B-4317-97C0-C76EA5136155}" dt="2023-08-03T05:47:54.069" v="2204"/>
        <pc:sldMkLst>
          <pc:docMk/>
          <pc:sldMk cId="286693306" sldId="379"/>
        </pc:sldMkLst>
        <pc:spChg chg="mod">
          <ac:chgData name="이지운" userId="d5dfea2c-d399-4941-b35a-d6891388e25d" providerId="ADAL" clId="{41B021F8-1A5B-4317-97C0-C76EA5136155}" dt="2023-08-01T09:15:37.821" v="1639" actId="1076"/>
          <ac:spMkLst>
            <pc:docMk/>
            <pc:sldMk cId="286693306" sldId="379"/>
            <ac:spMk id="3" creationId="{029DC0D5-6367-97CB-4524-369DA52E6B4A}"/>
          </ac:spMkLst>
        </pc:spChg>
        <pc:spChg chg="add mod">
          <ac:chgData name="이지운" userId="d5dfea2c-d399-4941-b35a-d6891388e25d" providerId="ADAL" clId="{41B021F8-1A5B-4317-97C0-C76EA5136155}" dt="2023-08-01T09:18:57.562" v="1790" actId="1076"/>
          <ac:spMkLst>
            <pc:docMk/>
            <pc:sldMk cId="286693306" sldId="379"/>
            <ac:spMk id="8" creationId="{D77AE588-A141-5D9D-9DA8-878C8CCE6962}"/>
          </ac:spMkLst>
        </pc:spChg>
        <pc:spChg chg="mod">
          <ac:chgData name="이지운" userId="d5dfea2c-d399-4941-b35a-d6891388e25d" providerId="ADAL" clId="{41B021F8-1A5B-4317-97C0-C76EA5136155}" dt="2023-08-03T05:47:54.069" v="2204"/>
          <ac:spMkLst>
            <pc:docMk/>
            <pc:sldMk cId="286693306" sldId="379"/>
            <ac:spMk id="9" creationId="{C1499F97-FBE4-410F-807B-6BA8520AA736}"/>
          </ac:spMkLst>
        </pc:spChg>
        <pc:spChg chg="add mod">
          <ac:chgData name="이지운" userId="d5dfea2c-d399-4941-b35a-d6891388e25d" providerId="ADAL" clId="{41B021F8-1A5B-4317-97C0-C76EA5136155}" dt="2023-08-01T09:16:16.754" v="1751" actId="20577"/>
          <ac:spMkLst>
            <pc:docMk/>
            <pc:sldMk cId="286693306" sldId="379"/>
            <ac:spMk id="10" creationId="{206CAFA7-B863-A510-2AF5-39CB2F23C136}"/>
          </ac:spMkLst>
        </pc:spChg>
        <pc:spChg chg="add mod">
          <ac:chgData name="이지운" userId="d5dfea2c-d399-4941-b35a-d6891388e25d" providerId="ADAL" clId="{41B021F8-1A5B-4317-97C0-C76EA5136155}" dt="2023-08-01T09:19:07.574" v="1793" actId="1076"/>
          <ac:spMkLst>
            <pc:docMk/>
            <pc:sldMk cId="286693306" sldId="379"/>
            <ac:spMk id="11" creationId="{2B2782C4-92A2-E451-1141-734674984634}"/>
          </ac:spMkLst>
        </pc:spChg>
        <pc:spChg chg="add mod">
          <ac:chgData name="이지운" userId="d5dfea2c-d399-4941-b35a-d6891388e25d" providerId="ADAL" clId="{41B021F8-1A5B-4317-97C0-C76EA5136155}" dt="2023-08-01T09:19:16.625" v="1794" actId="1076"/>
          <ac:spMkLst>
            <pc:docMk/>
            <pc:sldMk cId="286693306" sldId="379"/>
            <ac:spMk id="12" creationId="{A29927E2-18B5-BC1D-7250-D7BAA0E80CA0}"/>
          </ac:spMkLst>
        </pc:sp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544927018" sldId="379"/>
        </pc:sldMkLst>
      </pc:sldChg>
      <pc:sldChg chg="addSp delSp modSp add mod">
        <pc:chgData name="이지운" userId="d5dfea2c-d399-4941-b35a-d6891388e25d" providerId="ADAL" clId="{41B021F8-1A5B-4317-97C0-C76EA5136155}" dt="2023-08-03T06:26:34.643" v="3306" actId="1076"/>
        <pc:sldMkLst>
          <pc:docMk/>
          <pc:sldMk cId="118231513" sldId="380"/>
        </pc:sldMkLst>
        <pc:spChg chg="del">
          <ac:chgData name="이지운" userId="d5dfea2c-d399-4941-b35a-d6891388e25d" providerId="ADAL" clId="{41B021F8-1A5B-4317-97C0-C76EA5136155}" dt="2023-08-03T05:41:41.580" v="2017" actId="478"/>
          <ac:spMkLst>
            <pc:docMk/>
            <pc:sldMk cId="118231513" sldId="380"/>
            <ac:spMk id="3" creationId="{029DC0D5-6367-97CB-4524-369DA52E6B4A}"/>
          </ac:spMkLst>
        </pc:spChg>
        <pc:spChg chg="del mod">
          <ac:chgData name="이지운" userId="d5dfea2c-d399-4941-b35a-d6891388e25d" providerId="ADAL" clId="{41B021F8-1A5B-4317-97C0-C76EA5136155}" dt="2023-08-03T05:49:27.111" v="2251" actId="478"/>
          <ac:spMkLst>
            <pc:docMk/>
            <pc:sldMk cId="118231513" sldId="380"/>
            <ac:spMk id="8" creationId="{1A39764B-172F-A0BB-BABE-AF6FE62100F5}"/>
          </ac:spMkLst>
        </pc:spChg>
        <pc:spChg chg="mod">
          <ac:chgData name="이지운" userId="d5dfea2c-d399-4941-b35a-d6891388e25d" providerId="ADAL" clId="{41B021F8-1A5B-4317-97C0-C76EA5136155}" dt="2023-08-03T05:47:57.805" v="2206"/>
          <ac:spMkLst>
            <pc:docMk/>
            <pc:sldMk cId="118231513" sldId="380"/>
            <ac:spMk id="9" creationId="{C1499F97-FBE4-410F-807B-6BA8520AA736}"/>
          </ac:spMkLst>
        </pc:spChg>
        <pc:spChg chg="add mod">
          <ac:chgData name="이지운" userId="d5dfea2c-d399-4941-b35a-d6891388e25d" providerId="ADAL" clId="{41B021F8-1A5B-4317-97C0-C76EA5136155}" dt="2023-08-03T06:20:50.892" v="3066" actId="1036"/>
          <ac:spMkLst>
            <pc:docMk/>
            <pc:sldMk cId="118231513" sldId="380"/>
            <ac:spMk id="11" creationId="{F8131C84-23B6-FD6E-8E07-9C2275D5EF1D}"/>
          </ac:spMkLst>
        </pc:spChg>
        <pc:spChg chg="add mod">
          <ac:chgData name="이지운" userId="d5dfea2c-d399-4941-b35a-d6891388e25d" providerId="ADAL" clId="{41B021F8-1A5B-4317-97C0-C76EA5136155}" dt="2023-08-03T06:20:50.892" v="3066" actId="1036"/>
          <ac:spMkLst>
            <pc:docMk/>
            <pc:sldMk cId="118231513" sldId="380"/>
            <ac:spMk id="12" creationId="{6FBD4923-08B5-7043-9C26-A0D4AC0BB0C1}"/>
          </ac:spMkLst>
        </pc:spChg>
        <pc:picChg chg="add del mod">
          <ac:chgData name="이지운" userId="d5dfea2c-d399-4941-b35a-d6891388e25d" providerId="ADAL" clId="{41B021F8-1A5B-4317-97C0-C76EA5136155}" dt="2023-08-03T05:49:27.884" v="2253" actId="478"/>
          <ac:picMkLst>
            <pc:docMk/>
            <pc:sldMk cId="118231513" sldId="380"/>
            <ac:picMk id="10" creationId="{82D78918-BFD5-9698-3B32-288CB9B1CB53}"/>
          </ac:picMkLst>
        </pc:picChg>
        <pc:picChg chg="add del mod">
          <ac:chgData name="이지운" userId="d5dfea2c-d399-4941-b35a-d6891388e25d" providerId="ADAL" clId="{41B021F8-1A5B-4317-97C0-C76EA5136155}" dt="2023-08-03T05:49:26.096" v="2250" actId="478"/>
          <ac:picMkLst>
            <pc:docMk/>
            <pc:sldMk cId="118231513" sldId="380"/>
            <ac:picMk id="1026" creationId="{DB0EEBCB-ED17-311B-D442-4D5EACF6AE71}"/>
          </ac:picMkLst>
        </pc:picChg>
        <pc:picChg chg="add del mod">
          <ac:chgData name="이지운" userId="d5dfea2c-d399-4941-b35a-d6891388e25d" providerId="ADAL" clId="{41B021F8-1A5B-4317-97C0-C76EA5136155}" dt="2023-08-03T05:49:27.544" v="2252" actId="478"/>
          <ac:picMkLst>
            <pc:docMk/>
            <pc:sldMk cId="118231513" sldId="380"/>
            <ac:picMk id="1028" creationId="{16810409-6ECD-7767-4602-34B9795EF6B4}"/>
          </ac:picMkLst>
        </pc:picChg>
        <pc:picChg chg="add mod">
          <ac:chgData name="이지운" userId="d5dfea2c-d399-4941-b35a-d6891388e25d" providerId="ADAL" clId="{41B021F8-1A5B-4317-97C0-C76EA5136155}" dt="2023-08-03T06:26:25.344" v="3301" actId="14100"/>
          <ac:picMkLst>
            <pc:docMk/>
            <pc:sldMk cId="118231513" sldId="380"/>
            <ac:picMk id="1030" creationId="{BCAEA09F-E432-4C18-3AE2-2A3AC8FE0D36}"/>
          </ac:picMkLst>
        </pc:picChg>
        <pc:picChg chg="add mod">
          <ac:chgData name="이지운" userId="d5dfea2c-d399-4941-b35a-d6891388e25d" providerId="ADAL" clId="{41B021F8-1A5B-4317-97C0-C76EA5136155}" dt="2023-08-03T06:26:28.530" v="3303"/>
          <ac:picMkLst>
            <pc:docMk/>
            <pc:sldMk cId="118231513" sldId="380"/>
            <ac:picMk id="1032" creationId="{D08A97D1-2669-8E73-A804-EA784FEEE847}"/>
          </ac:picMkLst>
        </pc:picChg>
        <pc:picChg chg="add mod">
          <ac:chgData name="이지운" userId="d5dfea2c-d399-4941-b35a-d6891388e25d" providerId="ADAL" clId="{41B021F8-1A5B-4317-97C0-C76EA5136155}" dt="2023-08-03T06:26:34.643" v="3306" actId="1076"/>
          <ac:picMkLst>
            <pc:docMk/>
            <pc:sldMk cId="118231513" sldId="380"/>
            <ac:picMk id="1034" creationId="{C0361645-4696-7BC6-A08F-79725445DE3F}"/>
          </ac:picMkLst>
        </pc:picChg>
      </pc:sldChg>
      <pc:sldChg chg="delSp modSp add del mod">
        <pc:chgData name="이지운" userId="d5dfea2c-d399-4941-b35a-d6891388e25d" providerId="ADAL" clId="{41B021F8-1A5B-4317-97C0-C76EA5136155}" dt="2023-08-03T06:46:01.282" v="4369" actId="47"/>
        <pc:sldMkLst>
          <pc:docMk/>
          <pc:sldMk cId="520503233" sldId="381"/>
        </pc:sldMkLst>
        <pc:spChg chg="mod">
          <ac:chgData name="이지운" userId="d5dfea2c-d399-4941-b35a-d6891388e25d" providerId="ADAL" clId="{41B021F8-1A5B-4317-97C0-C76EA5136155}" dt="2023-08-03T05:48:54.716" v="2241" actId="20577"/>
          <ac:spMkLst>
            <pc:docMk/>
            <pc:sldMk cId="520503233" sldId="381"/>
            <ac:spMk id="9" creationId="{C1499F97-FBE4-410F-807B-6BA8520AA736}"/>
          </ac:spMkLst>
        </pc:spChg>
        <pc:picChg chg="del">
          <ac:chgData name="이지운" userId="d5dfea2c-d399-4941-b35a-d6891388e25d" providerId="ADAL" clId="{41B021F8-1A5B-4317-97C0-C76EA5136155}" dt="2023-08-03T05:48:59.175" v="2244" actId="478"/>
          <ac:picMkLst>
            <pc:docMk/>
            <pc:sldMk cId="520503233" sldId="381"/>
            <ac:picMk id="10" creationId="{82D78918-BFD5-9698-3B32-288CB9B1CB53}"/>
          </ac:picMkLst>
        </pc:picChg>
        <pc:picChg chg="del">
          <ac:chgData name="이지운" userId="d5dfea2c-d399-4941-b35a-d6891388e25d" providerId="ADAL" clId="{41B021F8-1A5B-4317-97C0-C76EA5136155}" dt="2023-08-03T05:48:58.464" v="2242" actId="478"/>
          <ac:picMkLst>
            <pc:docMk/>
            <pc:sldMk cId="520503233" sldId="381"/>
            <ac:picMk id="1026" creationId="{DB0EEBCB-ED17-311B-D442-4D5EACF6AE71}"/>
          </ac:picMkLst>
        </pc:picChg>
        <pc:picChg chg="del">
          <ac:chgData name="이지운" userId="d5dfea2c-d399-4941-b35a-d6891388e25d" providerId="ADAL" clId="{41B021F8-1A5B-4317-97C0-C76EA5136155}" dt="2023-08-03T05:48:58.872" v="2243" actId="478"/>
          <ac:picMkLst>
            <pc:docMk/>
            <pc:sldMk cId="520503233" sldId="381"/>
            <ac:picMk id="1028" creationId="{16810409-6ECD-7767-4602-34B9795EF6B4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517780259" sldId="381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812925981" sldId="382"/>
        </pc:sldMkLst>
      </pc:sldChg>
      <pc:sldChg chg="addSp delSp modSp add mod">
        <pc:chgData name="이지운" userId="d5dfea2c-d399-4941-b35a-d6891388e25d" providerId="ADAL" clId="{41B021F8-1A5B-4317-97C0-C76EA5136155}" dt="2023-08-03T06:45:20.626" v="4365" actId="1037"/>
        <pc:sldMkLst>
          <pc:docMk/>
          <pc:sldMk cId="3718300279" sldId="382"/>
        </pc:sldMkLst>
        <pc:spChg chg="del">
          <ac:chgData name="이지운" userId="d5dfea2c-d399-4941-b35a-d6891388e25d" providerId="ADAL" clId="{41B021F8-1A5B-4317-97C0-C76EA5136155}" dt="2023-08-03T05:59:42.672" v="2277" actId="478"/>
          <ac:spMkLst>
            <pc:docMk/>
            <pc:sldMk cId="3718300279" sldId="382"/>
            <ac:spMk id="3" creationId="{029DC0D5-6367-97CB-4524-369DA52E6B4A}"/>
          </ac:spMkLst>
        </pc:spChg>
        <pc:spChg chg="del mod">
          <ac:chgData name="이지운" userId="d5dfea2c-d399-4941-b35a-d6891388e25d" providerId="ADAL" clId="{41B021F8-1A5B-4317-97C0-C76EA5136155}" dt="2023-08-03T06:00:05.615" v="2299" actId="478"/>
          <ac:spMkLst>
            <pc:docMk/>
            <pc:sldMk cId="3718300279" sldId="382"/>
            <ac:spMk id="8" creationId="{1A39764B-172F-A0BB-BABE-AF6FE62100F5}"/>
          </ac:spMkLst>
        </pc:spChg>
        <pc:spChg chg="add del mod">
          <ac:chgData name="이지운" userId="d5dfea2c-d399-4941-b35a-d6891388e25d" providerId="ADAL" clId="{41B021F8-1A5B-4317-97C0-C76EA5136155}" dt="2023-08-03T06:09:47.685" v="2391" actId="478"/>
          <ac:spMkLst>
            <pc:docMk/>
            <pc:sldMk cId="3718300279" sldId="382"/>
            <ac:spMk id="10" creationId="{68974359-0078-037B-7AE6-840CB99ED098}"/>
          </ac:spMkLst>
        </pc:spChg>
        <pc:spChg chg="add del mod">
          <ac:chgData name="이지운" userId="d5dfea2c-d399-4941-b35a-d6891388e25d" providerId="ADAL" clId="{41B021F8-1A5B-4317-97C0-C76EA5136155}" dt="2023-08-03T06:09:46.568" v="2390" actId="478"/>
          <ac:spMkLst>
            <pc:docMk/>
            <pc:sldMk cId="3718300279" sldId="382"/>
            <ac:spMk id="11" creationId="{185F48A5-6061-4FCA-CA26-84CFEF5F2D82}"/>
          </ac:spMkLst>
        </pc:spChg>
        <pc:spChg chg="add mod">
          <ac:chgData name="이지운" userId="d5dfea2c-d399-4941-b35a-d6891388e25d" providerId="ADAL" clId="{41B021F8-1A5B-4317-97C0-C76EA5136155}" dt="2023-08-03T06:05:44.990" v="2389" actId="20577"/>
          <ac:spMkLst>
            <pc:docMk/>
            <pc:sldMk cId="3718300279" sldId="382"/>
            <ac:spMk id="12" creationId="{29A071E1-EAEC-A290-59EF-33E0785A558C}"/>
          </ac:spMkLst>
        </pc:spChg>
        <pc:spChg chg="add mod">
          <ac:chgData name="이지운" userId="d5dfea2c-d399-4941-b35a-d6891388e25d" providerId="ADAL" clId="{41B021F8-1A5B-4317-97C0-C76EA5136155}" dt="2023-08-03T06:45:20.626" v="4365" actId="1037"/>
          <ac:spMkLst>
            <pc:docMk/>
            <pc:sldMk cId="3718300279" sldId="382"/>
            <ac:spMk id="13" creationId="{4E0B4769-6420-66CF-3088-788EF8B571CD}"/>
          </ac:spMkLst>
        </pc:spChg>
        <pc:spChg chg="add mod">
          <ac:chgData name="이지운" userId="d5dfea2c-d399-4941-b35a-d6891388e25d" providerId="ADAL" clId="{41B021F8-1A5B-4317-97C0-C76EA5136155}" dt="2023-08-03T06:45:20.626" v="4365" actId="1037"/>
          <ac:spMkLst>
            <pc:docMk/>
            <pc:sldMk cId="3718300279" sldId="382"/>
            <ac:spMk id="14" creationId="{0288B1E9-4CDE-69A6-8A88-A69255796D38}"/>
          </ac:spMkLst>
        </pc:spChg>
        <pc:spChg chg="add mod">
          <ac:chgData name="이지운" userId="d5dfea2c-d399-4941-b35a-d6891388e25d" providerId="ADAL" clId="{41B021F8-1A5B-4317-97C0-C76EA5136155}" dt="2023-08-03T06:45:20.626" v="4365" actId="1037"/>
          <ac:spMkLst>
            <pc:docMk/>
            <pc:sldMk cId="3718300279" sldId="382"/>
            <ac:spMk id="15" creationId="{A1D41EF8-3ED7-2480-90E3-94C4E3D99E06}"/>
          </ac:spMkLst>
        </pc:spChg>
        <pc:spChg chg="add mod">
          <ac:chgData name="이지운" userId="d5dfea2c-d399-4941-b35a-d6891388e25d" providerId="ADAL" clId="{41B021F8-1A5B-4317-97C0-C76EA5136155}" dt="2023-08-03T06:45:20.626" v="4365" actId="1037"/>
          <ac:spMkLst>
            <pc:docMk/>
            <pc:sldMk cId="3718300279" sldId="382"/>
            <ac:spMk id="16" creationId="{41AC2270-A88D-2B6D-6C7F-2F37EADB9E4C}"/>
          </ac:spMkLst>
        </pc:spChg>
        <pc:picChg chg="add mod">
          <ac:chgData name="이지운" userId="d5dfea2c-d399-4941-b35a-d6891388e25d" providerId="ADAL" clId="{41B021F8-1A5B-4317-97C0-C76EA5136155}" dt="2023-08-03T06:45:20.626" v="4365" actId="1037"/>
          <ac:picMkLst>
            <pc:docMk/>
            <pc:sldMk cId="3718300279" sldId="382"/>
            <ac:picMk id="4098" creationId="{16C74161-AB12-A974-CE3A-82460D59FA24}"/>
          </ac:picMkLst>
        </pc:picChg>
        <pc:picChg chg="add mod">
          <ac:chgData name="이지운" userId="d5dfea2c-d399-4941-b35a-d6891388e25d" providerId="ADAL" clId="{41B021F8-1A5B-4317-97C0-C76EA5136155}" dt="2023-08-03T06:45:20.626" v="4365" actId="1037"/>
          <ac:picMkLst>
            <pc:docMk/>
            <pc:sldMk cId="3718300279" sldId="382"/>
            <ac:picMk id="4100" creationId="{DB421A4C-479A-8966-CBD3-85AB2206DAC5}"/>
          </ac:picMkLst>
        </pc:picChg>
        <pc:picChg chg="add mod">
          <ac:chgData name="이지운" userId="d5dfea2c-d399-4941-b35a-d6891388e25d" providerId="ADAL" clId="{41B021F8-1A5B-4317-97C0-C76EA5136155}" dt="2023-08-03T06:45:20.626" v="4365" actId="1037"/>
          <ac:picMkLst>
            <pc:docMk/>
            <pc:sldMk cId="3718300279" sldId="382"/>
            <ac:picMk id="4102" creationId="{7ED0C5D1-60E2-953D-44B0-9632D6E43FFD}"/>
          </ac:picMkLst>
        </pc:picChg>
      </pc:sldChg>
      <pc:sldChg chg="add del">
        <pc:chgData name="이지운" userId="d5dfea2c-d399-4941-b35a-d6891388e25d" providerId="ADAL" clId="{41B021F8-1A5B-4317-97C0-C76EA5136155}" dt="2023-08-03T05:49:07.938" v="2246" actId="47"/>
        <pc:sldMkLst>
          <pc:docMk/>
          <pc:sldMk cId="4257481980" sldId="382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647092938" sldId="383"/>
        </pc:sldMkLst>
      </pc:sldChg>
      <pc:sldChg chg="modSp add del">
        <pc:chgData name="이지운" userId="d5dfea2c-d399-4941-b35a-d6891388e25d" providerId="ADAL" clId="{41B021F8-1A5B-4317-97C0-C76EA5136155}" dt="2023-08-03T06:45:34.416" v="4366" actId="47"/>
        <pc:sldMkLst>
          <pc:docMk/>
          <pc:sldMk cId="3388135088" sldId="383"/>
        </pc:sldMkLst>
        <pc:spChg chg="mod">
          <ac:chgData name="이지운" userId="d5dfea2c-d399-4941-b35a-d6891388e25d" providerId="ADAL" clId="{41B021F8-1A5B-4317-97C0-C76EA5136155}" dt="2023-08-03T06:18:35.789" v="2881" actId="1038"/>
          <ac:spMkLst>
            <pc:docMk/>
            <pc:sldMk cId="3388135088" sldId="383"/>
            <ac:spMk id="13" creationId="{4E0B4769-6420-66CF-3088-788EF8B571CD}"/>
          </ac:spMkLst>
        </pc:spChg>
        <pc:spChg chg="mod">
          <ac:chgData name="이지운" userId="d5dfea2c-d399-4941-b35a-d6891388e25d" providerId="ADAL" clId="{41B021F8-1A5B-4317-97C0-C76EA5136155}" dt="2023-08-03T06:18:35.789" v="2881" actId="1038"/>
          <ac:spMkLst>
            <pc:docMk/>
            <pc:sldMk cId="3388135088" sldId="383"/>
            <ac:spMk id="14" creationId="{0288B1E9-4CDE-69A6-8A88-A69255796D38}"/>
          </ac:spMkLst>
        </pc:spChg>
        <pc:spChg chg="mod">
          <ac:chgData name="이지운" userId="d5dfea2c-d399-4941-b35a-d6891388e25d" providerId="ADAL" clId="{41B021F8-1A5B-4317-97C0-C76EA5136155}" dt="2023-08-03T06:18:35.789" v="2881" actId="1038"/>
          <ac:spMkLst>
            <pc:docMk/>
            <pc:sldMk cId="3388135088" sldId="383"/>
            <ac:spMk id="15" creationId="{A1D41EF8-3ED7-2480-90E3-94C4E3D99E06}"/>
          </ac:spMkLst>
        </pc:spChg>
        <pc:spChg chg="mod">
          <ac:chgData name="이지운" userId="d5dfea2c-d399-4941-b35a-d6891388e25d" providerId="ADAL" clId="{41B021F8-1A5B-4317-97C0-C76EA5136155}" dt="2023-08-03T06:18:35.789" v="2881" actId="1038"/>
          <ac:spMkLst>
            <pc:docMk/>
            <pc:sldMk cId="3388135088" sldId="383"/>
            <ac:spMk id="16" creationId="{41AC2270-A88D-2B6D-6C7F-2F37EADB9E4C}"/>
          </ac:spMkLst>
        </pc:spChg>
        <pc:picChg chg="mod">
          <ac:chgData name="이지운" userId="d5dfea2c-d399-4941-b35a-d6891388e25d" providerId="ADAL" clId="{41B021F8-1A5B-4317-97C0-C76EA5136155}" dt="2023-08-03T06:18:35.789" v="2881" actId="1038"/>
          <ac:picMkLst>
            <pc:docMk/>
            <pc:sldMk cId="3388135088" sldId="383"/>
            <ac:picMk id="4098" creationId="{16C74161-AB12-A974-CE3A-82460D59FA24}"/>
          </ac:picMkLst>
        </pc:picChg>
        <pc:picChg chg="mod">
          <ac:chgData name="이지운" userId="d5dfea2c-d399-4941-b35a-d6891388e25d" providerId="ADAL" clId="{41B021F8-1A5B-4317-97C0-C76EA5136155}" dt="2023-08-03T06:18:35.789" v="2881" actId="1038"/>
          <ac:picMkLst>
            <pc:docMk/>
            <pc:sldMk cId="3388135088" sldId="383"/>
            <ac:picMk id="4100" creationId="{DB421A4C-479A-8966-CBD3-85AB2206DAC5}"/>
          </ac:picMkLst>
        </pc:picChg>
        <pc:picChg chg="mod">
          <ac:chgData name="이지운" userId="d5dfea2c-d399-4941-b35a-d6891388e25d" providerId="ADAL" clId="{41B021F8-1A5B-4317-97C0-C76EA5136155}" dt="2023-08-03T06:18:35.789" v="2881" actId="1038"/>
          <ac:picMkLst>
            <pc:docMk/>
            <pc:sldMk cId="3388135088" sldId="383"/>
            <ac:picMk id="4102" creationId="{7ED0C5D1-60E2-953D-44B0-9632D6E43FFD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54694308" sldId="384"/>
        </pc:sldMkLst>
      </pc:sldChg>
      <pc:sldChg chg="addSp delSp modSp add mod">
        <pc:chgData name="이지운" userId="d5dfea2c-d399-4941-b35a-d6891388e25d" providerId="ADAL" clId="{41B021F8-1A5B-4317-97C0-C76EA5136155}" dt="2023-08-03T06:22:22.088" v="3273" actId="20577"/>
        <pc:sldMkLst>
          <pc:docMk/>
          <pc:sldMk cId="2247993936" sldId="384"/>
        </pc:sldMkLst>
        <pc:spChg chg="add mod">
          <ac:chgData name="이지운" userId="d5dfea2c-d399-4941-b35a-d6891388e25d" providerId="ADAL" clId="{41B021F8-1A5B-4317-97C0-C76EA5136155}" dt="2023-08-03T06:22:22.088" v="3273" actId="20577"/>
          <ac:spMkLst>
            <pc:docMk/>
            <pc:sldMk cId="2247993936" sldId="384"/>
            <ac:spMk id="3" creationId="{E04C587F-FBF9-48E2-6A2A-5FCB1AB0C84C}"/>
          </ac:spMkLst>
        </pc:spChg>
        <pc:spChg chg="del">
          <ac:chgData name="이지운" userId="d5dfea2c-d399-4941-b35a-d6891388e25d" providerId="ADAL" clId="{41B021F8-1A5B-4317-97C0-C76EA5136155}" dt="2023-08-03T06:18:42.632" v="2883" actId="478"/>
          <ac:spMkLst>
            <pc:docMk/>
            <pc:sldMk cId="2247993936" sldId="384"/>
            <ac:spMk id="12" creationId="{29A071E1-EAEC-A290-59EF-33E0785A558C}"/>
          </ac:spMkLst>
        </pc:spChg>
        <pc:spChg chg="del">
          <ac:chgData name="이지운" userId="d5dfea2c-d399-4941-b35a-d6891388e25d" providerId="ADAL" clId="{41B021F8-1A5B-4317-97C0-C76EA5136155}" dt="2023-08-03T06:18:44.038" v="2885" actId="478"/>
          <ac:spMkLst>
            <pc:docMk/>
            <pc:sldMk cId="2247993936" sldId="384"/>
            <ac:spMk id="13" creationId="{4E0B4769-6420-66CF-3088-788EF8B571CD}"/>
          </ac:spMkLst>
        </pc:spChg>
        <pc:spChg chg="del">
          <ac:chgData name="이지운" userId="d5dfea2c-d399-4941-b35a-d6891388e25d" providerId="ADAL" clId="{41B021F8-1A5B-4317-97C0-C76EA5136155}" dt="2023-08-03T06:18:44.766" v="2886" actId="478"/>
          <ac:spMkLst>
            <pc:docMk/>
            <pc:sldMk cId="2247993936" sldId="384"/>
            <ac:spMk id="14" creationId="{0288B1E9-4CDE-69A6-8A88-A69255796D38}"/>
          </ac:spMkLst>
        </pc:spChg>
        <pc:spChg chg="del">
          <ac:chgData name="이지운" userId="d5dfea2c-d399-4941-b35a-d6891388e25d" providerId="ADAL" clId="{41B021F8-1A5B-4317-97C0-C76EA5136155}" dt="2023-08-03T06:18:46.715" v="2888" actId="478"/>
          <ac:spMkLst>
            <pc:docMk/>
            <pc:sldMk cId="2247993936" sldId="384"/>
            <ac:spMk id="15" creationId="{A1D41EF8-3ED7-2480-90E3-94C4E3D99E06}"/>
          </ac:spMkLst>
        </pc:spChg>
        <pc:spChg chg="mod">
          <ac:chgData name="이지운" userId="d5dfea2c-d399-4941-b35a-d6891388e25d" providerId="ADAL" clId="{41B021F8-1A5B-4317-97C0-C76EA5136155}" dt="2023-08-03T06:21:46.001" v="3139" actId="1038"/>
          <ac:spMkLst>
            <pc:docMk/>
            <pc:sldMk cId="2247993936" sldId="384"/>
            <ac:spMk id="16" creationId="{41AC2270-A88D-2B6D-6C7F-2F37EADB9E4C}"/>
          </ac:spMkLst>
        </pc:spChg>
        <pc:picChg chg="del">
          <ac:chgData name="이지운" userId="d5dfea2c-d399-4941-b35a-d6891388e25d" providerId="ADAL" clId="{41B021F8-1A5B-4317-97C0-C76EA5136155}" dt="2023-08-03T06:18:43.198" v="2884" actId="478"/>
          <ac:picMkLst>
            <pc:docMk/>
            <pc:sldMk cId="2247993936" sldId="384"/>
            <ac:picMk id="4098" creationId="{16C74161-AB12-A974-CE3A-82460D59FA24}"/>
          </ac:picMkLst>
        </pc:picChg>
        <pc:picChg chg="del">
          <ac:chgData name="이지운" userId="d5dfea2c-d399-4941-b35a-d6891388e25d" providerId="ADAL" clId="{41B021F8-1A5B-4317-97C0-C76EA5136155}" dt="2023-08-03T06:18:45.774" v="2887" actId="478"/>
          <ac:picMkLst>
            <pc:docMk/>
            <pc:sldMk cId="2247993936" sldId="384"/>
            <ac:picMk id="4100" creationId="{DB421A4C-479A-8966-CBD3-85AB2206DAC5}"/>
          </ac:picMkLst>
        </pc:picChg>
        <pc:picChg chg="del">
          <ac:chgData name="이지운" userId="d5dfea2c-d399-4941-b35a-d6891388e25d" providerId="ADAL" clId="{41B021F8-1A5B-4317-97C0-C76EA5136155}" dt="2023-08-03T06:18:47.410" v="2889" actId="478"/>
          <ac:picMkLst>
            <pc:docMk/>
            <pc:sldMk cId="2247993936" sldId="384"/>
            <ac:picMk id="4102" creationId="{7ED0C5D1-60E2-953D-44B0-9632D6E43FFD}"/>
          </ac:picMkLst>
        </pc:picChg>
        <pc:picChg chg="add mod">
          <ac:chgData name="이지운" userId="d5dfea2c-d399-4941-b35a-d6891388e25d" providerId="ADAL" clId="{41B021F8-1A5B-4317-97C0-C76EA5136155}" dt="2023-08-03T06:21:46.001" v="3139" actId="1038"/>
          <ac:picMkLst>
            <pc:docMk/>
            <pc:sldMk cId="2247993936" sldId="384"/>
            <ac:picMk id="5122" creationId="{1EC3D228-102B-D58B-0B6B-338FC5ED7685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75414991" sldId="385"/>
        </pc:sldMkLst>
      </pc:sldChg>
      <pc:sldChg chg="add del">
        <pc:chgData name="이지운" userId="d5dfea2c-d399-4941-b35a-d6891388e25d" providerId="ADAL" clId="{41B021F8-1A5B-4317-97C0-C76EA5136155}" dt="2023-08-03T06:26:36.505" v="3307" actId="47"/>
        <pc:sldMkLst>
          <pc:docMk/>
          <pc:sldMk cId="646308858" sldId="385"/>
        </pc:sldMkLst>
      </pc:sldChg>
      <pc:sldChg chg="addSp delSp modSp add mod">
        <pc:chgData name="이지운" userId="d5dfea2c-d399-4941-b35a-d6891388e25d" providerId="ADAL" clId="{41B021F8-1A5B-4317-97C0-C76EA5136155}" dt="2023-08-03T06:29:05.997" v="3513" actId="2711"/>
        <pc:sldMkLst>
          <pc:docMk/>
          <pc:sldMk cId="3186382558" sldId="385"/>
        </pc:sldMkLst>
        <pc:spChg chg="mod">
          <ac:chgData name="이지운" userId="d5dfea2c-d399-4941-b35a-d6891388e25d" providerId="ADAL" clId="{41B021F8-1A5B-4317-97C0-C76EA5136155}" dt="2023-08-03T06:27:04.803" v="3332" actId="20577"/>
          <ac:spMkLst>
            <pc:docMk/>
            <pc:sldMk cId="3186382558" sldId="385"/>
            <ac:spMk id="4" creationId="{7897DD6C-896D-E5D0-70E2-68CAD0A281C3}"/>
          </ac:spMkLst>
        </pc:spChg>
        <pc:spChg chg="del">
          <ac:chgData name="이지운" userId="d5dfea2c-d399-4941-b35a-d6891388e25d" providerId="ADAL" clId="{41B021F8-1A5B-4317-97C0-C76EA5136155}" dt="2023-08-03T06:27:26.181" v="3336" actId="478"/>
          <ac:spMkLst>
            <pc:docMk/>
            <pc:sldMk cId="3186382558" sldId="385"/>
            <ac:spMk id="11" creationId="{F8131C84-23B6-FD6E-8E07-9C2275D5EF1D}"/>
          </ac:spMkLst>
        </pc:spChg>
        <pc:spChg chg="mod">
          <ac:chgData name="이지운" userId="d5dfea2c-d399-4941-b35a-d6891388e25d" providerId="ADAL" clId="{41B021F8-1A5B-4317-97C0-C76EA5136155}" dt="2023-08-03T06:29:05.997" v="3513" actId="2711"/>
          <ac:spMkLst>
            <pc:docMk/>
            <pc:sldMk cId="3186382558" sldId="385"/>
            <ac:spMk id="12" creationId="{6FBD4923-08B5-7043-9C26-A0D4AC0BB0C1}"/>
          </ac:spMkLst>
        </pc:spChg>
        <pc:picChg chg="del">
          <ac:chgData name="이지운" userId="d5dfea2c-d399-4941-b35a-d6891388e25d" providerId="ADAL" clId="{41B021F8-1A5B-4317-97C0-C76EA5136155}" dt="2023-08-03T06:27:13.751" v="3333" actId="478"/>
          <ac:picMkLst>
            <pc:docMk/>
            <pc:sldMk cId="3186382558" sldId="385"/>
            <ac:picMk id="1030" creationId="{BCAEA09F-E432-4C18-3AE2-2A3AC8FE0D36}"/>
          </ac:picMkLst>
        </pc:picChg>
        <pc:picChg chg="del">
          <ac:chgData name="이지운" userId="d5dfea2c-d399-4941-b35a-d6891388e25d" providerId="ADAL" clId="{41B021F8-1A5B-4317-97C0-C76EA5136155}" dt="2023-08-03T06:27:13.751" v="3333" actId="478"/>
          <ac:picMkLst>
            <pc:docMk/>
            <pc:sldMk cId="3186382558" sldId="385"/>
            <ac:picMk id="1032" creationId="{D08A97D1-2669-8E73-A804-EA784FEEE847}"/>
          </ac:picMkLst>
        </pc:picChg>
        <pc:picChg chg="del">
          <ac:chgData name="이지운" userId="d5dfea2c-d399-4941-b35a-d6891388e25d" providerId="ADAL" clId="{41B021F8-1A5B-4317-97C0-C76EA5136155}" dt="2023-08-03T06:27:13.751" v="3333" actId="478"/>
          <ac:picMkLst>
            <pc:docMk/>
            <pc:sldMk cId="3186382558" sldId="385"/>
            <ac:picMk id="1034" creationId="{C0361645-4696-7BC6-A08F-79725445DE3F}"/>
          </ac:picMkLst>
        </pc:picChg>
        <pc:picChg chg="add mod">
          <ac:chgData name="이지운" userId="d5dfea2c-d399-4941-b35a-d6891388e25d" providerId="ADAL" clId="{41B021F8-1A5B-4317-97C0-C76EA5136155}" dt="2023-08-03T06:28:52.838" v="3511" actId="1076"/>
          <ac:picMkLst>
            <pc:docMk/>
            <pc:sldMk cId="3186382558" sldId="385"/>
            <ac:picMk id="8194" creationId="{755F2E0C-FD54-A603-F79B-4E178F8199BF}"/>
          </ac:picMkLst>
        </pc:picChg>
      </pc:sldChg>
      <pc:sldChg chg="add del">
        <pc:chgData name="이지운" userId="d5dfea2c-d399-4941-b35a-d6891388e25d" providerId="ADAL" clId="{41B021F8-1A5B-4317-97C0-C76EA5136155}" dt="2023-08-03T06:26:18.807" v="3276"/>
        <pc:sldMkLst>
          <pc:docMk/>
          <pc:sldMk cId="1863776558" sldId="386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158493621" sldId="386"/>
        </pc:sldMkLst>
      </pc:sldChg>
      <pc:sldChg chg="addSp delSp modSp add mod">
        <pc:chgData name="이지운" userId="d5dfea2c-d399-4941-b35a-d6891388e25d" providerId="ADAL" clId="{41B021F8-1A5B-4317-97C0-C76EA5136155}" dt="2023-08-03T06:30:20.070" v="3527" actId="1037"/>
        <pc:sldMkLst>
          <pc:docMk/>
          <pc:sldMk cId="2166611807" sldId="386"/>
        </pc:sldMkLst>
        <pc:spChg chg="add mod">
          <ac:chgData name="이지운" userId="d5dfea2c-d399-4941-b35a-d6891388e25d" providerId="ADAL" clId="{41B021F8-1A5B-4317-97C0-C76EA5136155}" dt="2023-08-03T06:30:20.070" v="3527" actId="1037"/>
          <ac:spMkLst>
            <pc:docMk/>
            <pc:sldMk cId="2166611807" sldId="386"/>
            <ac:spMk id="10" creationId="{6070BDE8-FB47-CCD4-7D81-A304BA4EC819}"/>
          </ac:spMkLst>
        </pc:spChg>
        <pc:spChg chg="del">
          <ac:chgData name="이지운" userId="d5dfea2c-d399-4941-b35a-d6891388e25d" providerId="ADAL" clId="{41B021F8-1A5B-4317-97C0-C76EA5136155}" dt="2023-08-03T06:29:19.199" v="3516" actId="478"/>
          <ac:spMkLst>
            <pc:docMk/>
            <pc:sldMk cId="2166611807" sldId="386"/>
            <ac:spMk id="12" creationId="{6FBD4923-08B5-7043-9C26-A0D4AC0BB0C1}"/>
          </ac:spMkLst>
        </pc:spChg>
        <pc:picChg chg="add mod">
          <ac:chgData name="이지운" userId="d5dfea2c-d399-4941-b35a-d6891388e25d" providerId="ADAL" clId="{41B021F8-1A5B-4317-97C0-C76EA5136155}" dt="2023-08-03T06:30:01.911" v="3521" actId="1076"/>
          <ac:picMkLst>
            <pc:docMk/>
            <pc:sldMk cId="2166611807" sldId="386"/>
            <ac:picMk id="8" creationId="{D1494316-F66B-7478-7AF1-C3E51D37827C}"/>
          </ac:picMkLst>
        </pc:picChg>
        <pc:picChg chg="del">
          <ac:chgData name="이지운" userId="d5dfea2c-d399-4941-b35a-d6891388e25d" providerId="ADAL" clId="{41B021F8-1A5B-4317-97C0-C76EA5136155}" dt="2023-08-03T06:29:18.144" v="3515" actId="478"/>
          <ac:picMkLst>
            <pc:docMk/>
            <pc:sldMk cId="2166611807" sldId="386"/>
            <ac:picMk id="8194" creationId="{755F2E0C-FD54-A603-F79B-4E178F8199BF}"/>
          </ac:picMkLst>
        </pc:picChg>
        <pc:picChg chg="add mod">
          <ac:chgData name="이지운" userId="d5dfea2c-d399-4941-b35a-d6891388e25d" providerId="ADAL" clId="{41B021F8-1A5B-4317-97C0-C76EA5136155}" dt="2023-08-03T06:29:38.961" v="3519" actId="1076"/>
          <ac:picMkLst>
            <pc:docMk/>
            <pc:sldMk cId="2166611807" sldId="386"/>
            <ac:picMk id="9218" creationId="{030B4AE3-0ADE-89DF-924A-44C955C6F434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109636191" sldId="387"/>
        </pc:sldMkLst>
      </pc:sldChg>
      <pc:sldChg chg="addSp delSp modSp add mod">
        <pc:chgData name="이지운" userId="d5dfea2c-d399-4941-b35a-d6891388e25d" providerId="ADAL" clId="{41B021F8-1A5B-4317-97C0-C76EA5136155}" dt="2023-08-03T06:32:47.589" v="3638" actId="1076"/>
        <pc:sldMkLst>
          <pc:docMk/>
          <pc:sldMk cId="3169122892" sldId="387"/>
        </pc:sldMkLst>
        <pc:spChg chg="add mod">
          <ac:chgData name="이지운" userId="d5dfea2c-d399-4941-b35a-d6891388e25d" providerId="ADAL" clId="{41B021F8-1A5B-4317-97C0-C76EA5136155}" dt="2023-08-03T06:31:31.749" v="3631" actId="1076"/>
          <ac:spMkLst>
            <pc:docMk/>
            <pc:sldMk cId="3169122892" sldId="387"/>
            <ac:spMk id="3" creationId="{B7806E0A-0259-B5C4-F434-54181559613E}"/>
          </ac:spMkLst>
        </pc:spChg>
        <pc:spChg chg="mod">
          <ac:chgData name="이지운" userId="d5dfea2c-d399-4941-b35a-d6891388e25d" providerId="ADAL" clId="{41B021F8-1A5B-4317-97C0-C76EA5136155}" dt="2023-08-03T06:30:59.870" v="3583" actId="14100"/>
          <ac:spMkLst>
            <pc:docMk/>
            <pc:sldMk cId="3169122892" sldId="387"/>
            <ac:spMk id="4" creationId="{7897DD6C-896D-E5D0-70E2-68CAD0A281C3}"/>
          </ac:spMkLst>
        </pc:spChg>
        <pc:spChg chg="del">
          <ac:chgData name="이지운" userId="d5dfea2c-d399-4941-b35a-d6891388e25d" providerId="ADAL" clId="{41B021F8-1A5B-4317-97C0-C76EA5136155}" dt="2023-08-03T06:31:04.807" v="3586" actId="478"/>
          <ac:spMkLst>
            <pc:docMk/>
            <pc:sldMk cId="3169122892" sldId="387"/>
            <ac:spMk id="10" creationId="{6070BDE8-FB47-CCD4-7D81-A304BA4EC819}"/>
          </ac:spMkLst>
        </pc:spChg>
        <pc:picChg chg="del">
          <ac:chgData name="이지운" userId="d5dfea2c-d399-4941-b35a-d6891388e25d" providerId="ADAL" clId="{41B021F8-1A5B-4317-97C0-C76EA5136155}" dt="2023-08-03T06:31:04.265" v="3585" actId="478"/>
          <ac:picMkLst>
            <pc:docMk/>
            <pc:sldMk cId="3169122892" sldId="387"/>
            <ac:picMk id="8" creationId="{D1494316-F66B-7478-7AF1-C3E51D37827C}"/>
          </ac:picMkLst>
        </pc:picChg>
        <pc:picChg chg="del">
          <ac:chgData name="이지운" userId="d5dfea2c-d399-4941-b35a-d6891388e25d" providerId="ADAL" clId="{41B021F8-1A5B-4317-97C0-C76EA5136155}" dt="2023-08-03T06:31:03.614" v="3584" actId="478"/>
          <ac:picMkLst>
            <pc:docMk/>
            <pc:sldMk cId="3169122892" sldId="387"/>
            <ac:picMk id="9218" creationId="{030B4AE3-0ADE-89DF-924A-44C955C6F434}"/>
          </ac:picMkLst>
        </pc:picChg>
        <pc:picChg chg="add del mod">
          <ac:chgData name="이지운" userId="d5dfea2c-d399-4941-b35a-d6891388e25d" providerId="ADAL" clId="{41B021F8-1A5B-4317-97C0-C76EA5136155}" dt="2023-08-03T06:32:38.243" v="3632" actId="478"/>
          <ac:picMkLst>
            <pc:docMk/>
            <pc:sldMk cId="3169122892" sldId="387"/>
            <ac:picMk id="10242" creationId="{8E50F022-3B44-3225-F911-597191DA8FC3}"/>
          </ac:picMkLst>
        </pc:picChg>
        <pc:picChg chg="add mod">
          <ac:chgData name="이지운" userId="d5dfea2c-d399-4941-b35a-d6891388e25d" providerId="ADAL" clId="{41B021F8-1A5B-4317-97C0-C76EA5136155}" dt="2023-08-03T06:32:47.589" v="3638" actId="1076"/>
          <ac:picMkLst>
            <pc:docMk/>
            <pc:sldMk cId="3169122892" sldId="387"/>
            <ac:picMk id="10244" creationId="{10B84281-B034-F8F6-E4E2-87C43FA2AD33}"/>
          </ac:picMkLst>
        </pc:picChg>
      </pc:sldChg>
      <pc:sldChg chg="addSp delSp modSp add mod">
        <pc:chgData name="이지운" userId="d5dfea2c-d399-4941-b35a-d6891388e25d" providerId="ADAL" clId="{41B021F8-1A5B-4317-97C0-C76EA5136155}" dt="2023-08-03T06:34:57.252" v="3891" actId="1076"/>
        <pc:sldMkLst>
          <pc:docMk/>
          <pc:sldMk cId="219430588" sldId="388"/>
        </pc:sldMkLst>
        <pc:spChg chg="mod">
          <ac:chgData name="이지운" userId="d5dfea2c-d399-4941-b35a-d6891388e25d" providerId="ADAL" clId="{41B021F8-1A5B-4317-97C0-C76EA5136155}" dt="2023-08-03T06:34:46.621" v="3885" actId="1076"/>
          <ac:spMkLst>
            <pc:docMk/>
            <pc:sldMk cId="219430588" sldId="388"/>
            <ac:spMk id="3" creationId="{B7806E0A-0259-B5C4-F434-54181559613E}"/>
          </ac:spMkLst>
        </pc:spChg>
        <pc:spChg chg="mod">
          <ac:chgData name="이지운" userId="d5dfea2c-d399-4941-b35a-d6891388e25d" providerId="ADAL" clId="{41B021F8-1A5B-4317-97C0-C76EA5136155}" dt="2023-08-03T06:33:03.783" v="3650" actId="20577"/>
          <ac:spMkLst>
            <pc:docMk/>
            <pc:sldMk cId="219430588" sldId="388"/>
            <ac:spMk id="4" creationId="{7897DD6C-896D-E5D0-70E2-68CAD0A281C3}"/>
          </ac:spMkLst>
        </pc:spChg>
        <pc:spChg chg="add mod">
          <ac:chgData name="이지운" userId="d5dfea2c-d399-4941-b35a-d6891388e25d" providerId="ADAL" clId="{41B021F8-1A5B-4317-97C0-C76EA5136155}" dt="2023-08-03T06:34:57.252" v="3891" actId="1076"/>
          <ac:spMkLst>
            <pc:docMk/>
            <pc:sldMk cId="219430588" sldId="388"/>
            <ac:spMk id="8" creationId="{707CE676-4BEF-A5F9-D223-04B50FE1AD5E}"/>
          </ac:spMkLst>
        </pc:spChg>
        <pc:picChg chg="del">
          <ac:chgData name="이지운" userId="d5dfea2c-d399-4941-b35a-d6891388e25d" providerId="ADAL" clId="{41B021F8-1A5B-4317-97C0-C76EA5136155}" dt="2023-08-03T06:33:04.856" v="3651" actId="478"/>
          <ac:picMkLst>
            <pc:docMk/>
            <pc:sldMk cId="219430588" sldId="388"/>
            <ac:picMk id="10244" creationId="{10B84281-B034-F8F6-E4E2-87C43FA2AD33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516697171" sldId="388"/>
        </pc:sldMkLst>
      </pc:sldChg>
      <pc:sldChg chg="addSp delSp modSp add mod">
        <pc:chgData name="이지운" userId="d5dfea2c-d399-4941-b35a-d6891388e25d" providerId="ADAL" clId="{41B021F8-1A5B-4317-97C0-C76EA5136155}" dt="2023-08-03T06:41:33.134" v="4201" actId="1076"/>
        <pc:sldMkLst>
          <pc:docMk/>
          <pc:sldMk cId="1989596787" sldId="389"/>
        </pc:sldMkLst>
        <pc:spChg chg="del">
          <ac:chgData name="이지운" userId="d5dfea2c-d399-4941-b35a-d6891388e25d" providerId="ADAL" clId="{41B021F8-1A5B-4317-97C0-C76EA5136155}" dt="2023-08-03T06:35:32.079" v="3893" actId="478"/>
          <ac:spMkLst>
            <pc:docMk/>
            <pc:sldMk cId="1989596787" sldId="389"/>
            <ac:spMk id="3" creationId="{B7806E0A-0259-B5C4-F434-54181559613E}"/>
          </ac:spMkLst>
        </pc:spChg>
        <pc:spChg chg="mod">
          <ac:chgData name="이지운" userId="d5dfea2c-d399-4941-b35a-d6891388e25d" providerId="ADAL" clId="{41B021F8-1A5B-4317-97C0-C76EA5136155}" dt="2023-08-03T06:35:36.200" v="3897"/>
          <ac:spMkLst>
            <pc:docMk/>
            <pc:sldMk cId="1989596787" sldId="389"/>
            <ac:spMk id="4" creationId="{7897DD6C-896D-E5D0-70E2-68CAD0A281C3}"/>
          </ac:spMkLst>
        </pc:spChg>
        <pc:spChg chg="del">
          <ac:chgData name="이지운" userId="d5dfea2c-d399-4941-b35a-d6891388e25d" providerId="ADAL" clId="{41B021F8-1A5B-4317-97C0-C76EA5136155}" dt="2023-08-03T06:35:32.079" v="3893" actId="478"/>
          <ac:spMkLst>
            <pc:docMk/>
            <pc:sldMk cId="1989596787" sldId="389"/>
            <ac:spMk id="8" creationId="{707CE676-4BEF-A5F9-D223-04B50FE1AD5E}"/>
          </ac:spMkLst>
        </pc:spChg>
        <pc:spChg chg="add mod">
          <ac:chgData name="이지운" userId="d5dfea2c-d399-4941-b35a-d6891388e25d" providerId="ADAL" clId="{41B021F8-1A5B-4317-97C0-C76EA5136155}" dt="2023-08-03T06:41:33.134" v="4201" actId="1076"/>
          <ac:spMkLst>
            <pc:docMk/>
            <pc:sldMk cId="1989596787" sldId="389"/>
            <ac:spMk id="10" creationId="{83AF3F16-043A-D061-D080-B32F7CA7D79C}"/>
          </ac:spMkLst>
        </pc:spChg>
        <pc:picChg chg="add mod">
          <ac:chgData name="이지운" userId="d5dfea2c-d399-4941-b35a-d6891388e25d" providerId="ADAL" clId="{41B021F8-1A5B-4317-97C0-C76EA5136155}" dt="2023-08-03T06:40:48.239" v="4151"/>
          <ac:picMkLst>
            <pc:docMk/>
            <pc:sldMk cId="1989596787" sldId="389"/>
            <ac:picMk id="11266" creationId="{4E76B368-F870-251E-7048-E5CAFDC5320F}"/>
          </ac:picMkLst>
        </pc:picChg>
        <pc:picChg chg="add mod">
          <ac:chgData name="이지운" userId="d5dfea2c-d399-4941-b35a-d6891388e25d" providerId="ADAL" clId="{41B021F8-1A5B-4317-97C0-C76EA5136155}" dt="2023-08-03T06:40:55.542" v="4155" actId="1076"/>
          <ac:picMkLst>
            <pc:docMk/>
            <pc:sldMk cId="1989596787" sldId="389"/>
            <ac:picMk id="11268" creationId="{9B8890DF-CEE8-282C-EDE1-470C8C11D2A8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827651867" sldId="389"/>
        </pc:sldMkLst>
      </pc:sldChg>
      <pc:sldChg chg="addSp delSp modSp add mod">
        <pc:chgData name="이지운" userId="d5dfea2c-d399-4941-b35a-d6891388e25d" providerId="ADAL" clId="{41B021F8-1A5B-4317-97C0-C76EA5136155}" dt="2023-08-03T06:44:44.209" v="4315" actId="20577"/>
        <pc:sldMkLst>
          <pc:docMk/>
          <pc:sldMk cId="1004273701" sldId="390"/>
        </pc:sldMkLst>
        <pc:spChg chg="mod">
          <ac:chgData name="이지운" userId="d5dfea2c-d399-4941-b35a-d6891388e25d" providerId="ADAL" clId="{41B021F8-1A5B-4317-97C0-C76EA5136155}" dt="2023-08-03T06:44:44.209" v="4315" actId="20577"/>
          <ac:spMkLst>
            <pc:docMk/>
            <pc:sldMk cId="1004273701" sldId="390"/>
            <ac:spMk id="10" creationId="{83AF3F16-043A-D061-D080-B32F7CA7D79C}"/>
          </ac:spMkLst>
        </pc:spChg>
        <pc:picChg chg="del">
          <ac:chgData name="이지운" userId="d5dfea2c-d399-4941-b35a-d6891388e25d" providerId="ADAL" clId="{41B021F8-1A5B-4317-97C0-C76EA5136155}" dt="2023-08-03T06:40:39.492" v="4148" actId="478"/>
          <ac:picMkLst>
            <pc:docMk/>
            <pc:sldMk cId="1004273701" sldId="390"/>
            <ac:picMk id="11266" creationId="{4E76B368-F870-251E-7048-E5CAFDC5320F}"/>
          </ac:picMkLst>
        </pc:picChg>
        <pc:picChg chg="add mod">
          <ac:chgData name="이지운" userId="d5dfea2c-d399-4941-b35a-d6891388e25d" providerId="ADAL" clId="{41B021F8-1A5B-4317-97C0-C76EA5136155}" dt="2023-08-03T06:43:25.188" v="4244" actId="1076"/>
          <ac:picMkLst>
            <pc:docMk/>
            <pc:sldMk cId="1004273701" sldId="390"/>
            <ac:picMk id="13314" creationId="{522A6ACD-0572-CAB3-B35B-E792B39EF745}"/>
          </ac:picMkLst>
        </pc:picChg>
        <pc:picChg chg="add mod">
          <ac:chgData name="이지운" userId="d5dfea2c-d399-4941-b35a-d6891388e25d" providerId="ADAL" clId="{41B021F8-1A5B-4317-97C0-C76EA5136155}" dt="2023-08-03T06:43:29.927" v="4245" actId="1076"/>
          <ac:picMkLst>
            <pc:docMk/>
            <pc:sldMk cId="1004273701" sldId="390"/>
            <ac:picMk id="13316" creationId="{B796408D-1AB1-7087-D1FD-368D8A069939}"/>
          </ac:picMkLst>
        </pc:picChg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4252358801" sldId="390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1572287829" sldId="391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3108121894" sldId="392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43589899" sldId="393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878752585" sldId="394"/>
        </pc:sldMkLst>
      </pc:sldChg>
      <pc:sldChg chg="del">
        <pc:chgData name="이지운" userId="d5dfea2c-d399-4941-b35a-d6891388e25d" providerId="ADAL" clId="{41B021F8-1A5B-4317-97C0-C76EA5136155}" dt="2023-08-01T07:11:12.436" v="349" actId="47"/>
        <pc:sldMkLst>
          <pc:docMk/>
          <pc:sldMk cId="297506928" sldId="396"/>
        </pc:sldMkLst>
      </pc:sldChg>
    </pc:docChg>
  </pc:docChgLst>
  <pc:docChgLst>
    <pc:chgData name="이지운" userId="d5dfea2c-d399-4941-b35a-d6891388e25d" providerId="ADAL" clId="{34C04724-684C-3043-8929-32E7C75EB618}"/>
    <pc:docChg chg="custSel modSld">
      <pc:chgData name="이지운" userId="d5dfea2c-d399-4941-b35a-d6891388e25d" providerId="ADAL" clId="{34C04724-684C-3043-8929-32E7C75EB618}" dt="2023-07-29T08:19:59.137" v="5" actId="7634"/>
      <pc:docMkLst>
        <pc:docMk/>
      </pc:docMkLst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1733054260" sldId="338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1733054260" sldId="338"/>
            <ac:inkMk id="3" creationId="{8C84308D-C3B3-C351-4A07-FB8DFCDF9E27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2671909754" sldId="339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2671909754" sldId="339"/>
            <ac:inkMk id="8" creationId="{6451084A-F673-DED6-6E6D-D13E80D18FE9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538664374" sldId="343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538664374" sldId="343"/>
            <ac:inkMk id="8" creationId="{A2865E42-94D8-9184-037F-234A7792C1F9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3621716665" sldId="345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3621716665" sldId="345"/>
            <ac:inkMk id="8" creationId="{C3DF1AEB-7A7A-DB14-D473-8083F86634C6}"/>
          </ac:inkMkLst>
        </pc:inkChg>
      </pc:sldChg>
      <pc:sldChg chg="addSp">
        <pc:chgData name="이지운" userId="d5dfea2c-d399-4941-b35a-d6891388e25d" providerId="ADAL" clId="{34C04724-684C-3043-8929-32E7C75EB618}" dt="2023-07-27T07:44:01.832" v="2" actId="7634"/>
        <pc:sldMkLst>
          <pc:docMk/>
          <pc:sldMk cId="3759182255" sldId="346"/>
        </pc:sldMkLst>
        <pc:inkChg chg="add">
          <ac:chgData name="이지운" userId="d5dfea2c-d399-4941-b35a-d6891388e25d" providerId="ADAL" clId="{34C04724-684C-3043-8929-32E7C75EB618}" dt="2023-07-27T07:44:01.832" v="2" actId="7634"/>
          <ac:inkMkLst>
            <pc:docMk/>
            <pc:sldMk cId="3759182255" sldId="346"/>
            <ac:inkMk id="3" creationId="{37C67C16-80B2-8F00-B5BE-F1BB0200EE48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732334186" sldId="34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732334186" sldId="348"/>
            <ac:inkMk id="3" creationId="{7763E91D-149E-F1B9-E5CC-0CA302FBF3B9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887630937" sldId="35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887630937" sldId="351"/>
            <ac:inkMk id="3" creationId="{E666E2F2-A680-ADEE-057A-F49147AED138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419138638" sldId="35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419138638" sldId="352"/>
            <ac:inkMk id="3" creationId="{C579418E-8E9A-FF5A-3CAF-7DEA858137B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540166139" sldId="353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540166139" sldId="353"/>
            <ac:inkMk id="3" creationId="{FE89661F-0EE3-98DE-A6F5-E5AC9B201F46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782439804" sldId="35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782439804" sldId="358"/>
            <ac:inkMk id="3" creationId="{31E0DB88-34F5-01BE-4514-DD8EAB2A62B9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081540974" sldId="360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081540974" sldId="360"/>
            <ac:inkMk id="3" creationId="{0332C134-36D5-0751-89DA-1FE06A6EE0A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926132101" sldId="36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926132101" sldId="361"/>
            <ac:inkMk id="3" creationId="{F2FB405E-20E0-178F-8E70-D3EE07EE8DD7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392404475" sldId="36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392404475" sldId="362"/>
            <ac:inkMk id="3" creationId="{30F862C1-9903-2AC7-FF00-5BBDE16F8C80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791527320" sldId="363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791527320" sldId="363"/>
            <ac:inkMk id="3" creationId="{AFF0C918-1012-1E90-CD5F-12E833132313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837776214" sldId="365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837776214" sldId="365"/>
            <ac:inkMk id="3" creationId="{23E98EC0-11EE-97D4-7BC1-B69B7F8065A2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71883634" sldId="366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71883634" sldId="366"/>
            <ac:inkMk id="3" creationId="{2EE9488F-FFFA-712D-0675-0F38CCEC5363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62288665" sldId="367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62288665" sldId="367"/>
            <ac:inkMk id="3" creationId="{13F084C7-06E8-F560-4C8F-7B696597486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773771788" sldId="36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773771788" sldId="368"/>
            <ac:inkMk id="3" creationId="{1E0ADCD9-4075-81FE-3889-741226D08E8A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506947774" sldId="369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506947774" sldId="369"/>
            <ac:inkMk id="11" creationId="{D19535B6-1324-808C-A0A3-1741CE598712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590552193" sldId="37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590552193" sldId="371"/>
            <ac:inkMk id="3" creationId="{6301B30F-089B-7AFF-72AE-01E0BBB499BF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47931453" sldId="37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47931453" sldId="372"/>
            <ac:inkMk id="3" creationId="{6C54A61C-E613-E526-F710-2200840CE2D6}"/>
          </ac:inkMkLst>
        </pc:inkChg>
      </pc:sldChg>
      <pc:sldChg chg="addSp">
        <pc:chgData name="이지운" userId="d5dfea2c-d399-4941-b35a-d6891388e25d" providerId="ADAL" clId="{34C04724-684C-3043-8929-32E7C75EB618}" dt="2023-07-27T07:50:13.324" v="3" actId="7634"/>
        <pc:sldMkLst>
          <pc:docMk/>
          <pc:sldMk cId="3478369758" sldId="374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3478369758" sldId="374"/>
            <ac:inkMk id="3" creationId="{A9E05BC0-0EE1-6F1C-F5CA-A5D29E2E5EB7}"/>
          </ac:inkMkLst>
        </pc:inkChg>
      </pc:sldChg>
      <pc:sldChg chg="addSp">
        <pc:chgData name="이지운" userId="d5dfea2c-d399-4941-b35a-d6891388e25d" providerId="ADAL" clId="{34C04724-684C-3043-8929-32E7C75EB618}" dt="2023-07-29T08:19:59.137" v="5" actId="7634"/>
        <pc:sldMkLst>
          <pc:docMk/>
          <pc:sldMk cId="3335133462" sldId="375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3335133462" sldId="375"/>
            <ac:inkMk id="3" creationId="{BAC59617-3C0A-15B7-D76B-216A2E7D5814}"/>
          </ac:inkMkLst>
        </pc:inkChg>
        <pc:inkChg chg="add">
          <ac:chgData name="이지운" userId="d5dfea2c-d399-4941-b35a-d6891388e25d" providerId="ADAL" clId="{34C04724-684C-3043-8929-32E7C75EB618}" dt="2023-07-29T08:19:59.137" v="5" actId="7634"/>
          <ac:inkMkLst>
            <pc:docMk/>
            <pc:sldMk cId="3335133462" sldId="375"/>
            <ac:inkMk id="8" creationId="{52351FF9-C9C3-B9D9-0FB2-40272532EBC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24037740" sldId="377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24037740" sldId="377"/>
            <ac:inkMk id="3" creationId="{7E881AA5-C9F0-59E6-03A0-983F8FD0C09F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470409355" sldId="378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470409355" sldId="378"/>
            <ac:inkMk id="8" creationId="{CB7C13CA-4BA4-8683-ECC1-614BE826770C}"/>
          </ac:inkMkLst>
        </pc:inkChg>
      </pc:sldChg>
      <pc:sldChg chg="addSp">
        <pc:chgData name="이지운" userId="d5dfea2c-d399-4941-b35a-d6891388e25d" providerId="ADAL" clId="{34C04724-684C-3043-8929-32E7C75EB618}" dt="2023-07-27T07:50:13.324" v="3" actId="7634"/>
        <pc:sldMkLst>
          <pc:docMk/>
          <pc:sldMk cId="2517780259" sldId="381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2517780259" sldId="381"/>
            <ac:inkMk id="3" creationId="{06A70A37-48E0-BCA9-97D2-9BBB60CB5A3A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54694308" sldId="384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354694308" sldId="384"/>
            <ac:inkMk id="8" creationId="{67459840-E898-E59C-0127-A89DDFD604B2}"/>
          </ac:inkMkLst>
        </pc:inkChg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54694308" sldId="384"/>
            <ac:inkMk id="12" creationId="{175F6A6F-5B9F-1AB6-8396-76F7F3BB6CB4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75414991" sldId="385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75414991" sldId="385"/>
            <ac:inkMk id="3" creationId="{00258D25-677E-6907-DEB6-76FAFEEABD53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158493621" sldId="386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158493621" sldId="386"/>
            <ac:inkMk id="3" creationId="{558FAB06-0679-8091-312B-2220AC9F46F6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109636191" sldId="387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109636191" sldId="387"/>
            <ac:inkMk id="3" creationId="{704803CF-F427-2D26-D601-8A4315F1CFC2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516697171" sldId="388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516697171" sldId="388"/>
            <ac:inkMk id="3" creationId="{509B81E3-9D05-282C-E0AA-51339ADBE45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4252358801" sldId="390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4252358801" sldId="390"/>
            <ac:inkMk id="11" creationId="{D66162F8-FD8C-4781-8556-6902EBFF5135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572287829" sldId="391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572287829" sldId="391"/>
            <ac:inkMk id="3" creationId="{680010AB-BF33-FAAE-434C-F351EBB45C1C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43589899" sldId="393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43589899" sldId="393"/>
            <ac:inkMk id="3" creationId="{152EF53B-10DD-8E07-42DF-36A9AB89BA61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878752585" sldId="394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878752585" sldId="394"/>
            <ac:inkMk id="8" creationId="{EEFDA51F-CC93-EC1A-9C5B-72378074D2D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97506928" sldId="396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97506928" sldId="396"/>
            <ac:inkMk id="8" creationId="{7D4DC8FD-8326-5DEB-4171-B7E205BC5FF1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13180 12709 8187,'-14'0'1586,"0"-6"-1248,0 5 0,4-6 184,1 7 411,6 0-418,-4 0-594,7 0 1,2 2 148,3 3 1,-2 7 189,6 7 1,-1 5-189,2-5 0,2 8 53,-2 1 0,-2 2-228,1 8 0,1 0 41,4 5 1,-6 7 21,-4 7 0,3 6-184,-3 8 0,3 8 177,-5-36 0,0 0 0,-1-1 1,0 1-186,1 2 1,1 0-1,-2 1 1,-1 1 239,0 0 1,0 1 0,0-1-1,0 1 40,0 1 1,0 1 0,0-4 0,0 0-41,0 4 0,0-1 0,0-3 0,0 0-64,1 1 1,-2 1 0,-1 0 0,0 0 68,-1 4 1,1 0 0,-1-4 0,0-1-49,0 1 0,1-1 0,1-3 1,0-1 35,-1-3 1,0 0 0,0 2-1,2 0-211,0 39 0,0-9 284,0-1 0,6-11-85,4-3 0,-2-2 46,1-7 0,-4-7-33,4-8 1,-1-8 486,2-1-471,2-7 772,-10-2-748,4-9 457,-6-6-36,0 0-209,0-6 1,0 3-117,0-7 0,0-1-220,0-8 0,0 3 120,0-3 1,5 3-154,0 2 1,-1 0 62,-4 0 1,5 4-215,0 1 0,1 1 23,-1-2 1,-2-2 94,7 2 0,-2 2-3,1-1 1,4 1 53,-4-1 0,9-2 101,0 6 0,8-5-105,-3 6 1,4-6 171,2 5 0,4-4-46,0 4 0,11-4 77,-1 4 0,8-5 66,-4 6 0,7-3-105,-2 3 0,1 1-35,0-7 1,2 5 5,-3-4 0,3 4-65,2-4 0,0 1 9,0-2 0,0-1-203,0 6 1,-2-4 188,-3 4 1,7-6-19,-7 2 0,8 1 71,-3-2 1,1 2-50,8-1 1,-1-4 109,1 4 1,-2-4-92,-7-1 0,-1 4 27,1 1 1,0 1-4,0-1 0,0-2 8,0 6 0,0-5-15,0 6 1,-2-6-3,-3 5 1,-3 1-47,-6 4 0,1 0 44,3 0 1,2 0-19,3 0 0,2 0 11,-7 0 1,6 4-29,-6 1 1,0 5 25,-4-6 1,0 6 6,-1-5 0,1 4 9,0-4 1,-1 4 5,1-4 0,0 0 84,-1-5 1,6 4-96,-1 1 1,0 5 88,-4-6 1,0 1 29,-1-5 1,1 2-59,0 3 1,-5-4-29,-1 4 0,1-4 18,5-1 1,6 0-38,3 0 0,-1 0-5,1 0 0,-6-4-55,1-1 1,2-1 64,-2 1 1,2 2-29,-1-7 1,-2 5 17,6-4 0,0 6 5,5-2 0,0-1-21,-1 1 1,0 0 1,-4 5 1,3 0-5,-3 0 0,-1 0 1,1 0 0,-6 0 4,1 0 1,5 0 6,5 0 0,-2 0-44,2 0 0,0 0 32,-5 0 1,-1 0 33,1 0 0,-5 0-28,6 0 1,-6 0 3,5 0 1,-5 0 48,6 0 0,-3 0 7,2 0 0,-1 2-50,-4 3 0,-3-4 11,4 4 1,-4-3 4,-1-2 0,-1 0 0,1 0 0,1 4-62,4 1 0,-4 0 8,3-5 1,-2 0-11,-3 0 1,2 0 18,4 0 1,-9 0-11,4 0 1,-8 0 60,3 0 1,0 0-43,4 0 1,1 0 22,0 0 0,-1 0-16,1 0 1,-1 1 157,1 4 0,0-3-136,-1 2 0,-4-2-13,0-2 0,0 5-3,5-1 0,-2 1-2,-3-5 1,3 0 25,-3 0 1,4 0-10,6 0 1,-4 0-52,3 0 0,-7 0 41,-2 0 0,-2 0-39,2 0 0,-3 0-19,-7 0 1,-1 0-2,-3 0 0,1 0 0,-6 0 1,0 0-73,-5 0 85,0 0-20,-6 0 527,-1 0-175,-7 0 171,0 0 1,-7-1-239,-2-4 1,-4-3-97,-1-6 1,0 0-18,0-1 0,-1 0-204,1-4 1,0-4 52,0-5 0,0-7 74,-1-3 1,3-3-157,2-1 1,-2-7 34,2-3 1,2-4-33,-1-1 0,6 1-71,-2-1 0,3-5 151,2 0 0,-5-9 25,1 5 1,-1-8-6,5 3 1,2-2-164,0 33 1,0-1 0,0 0-1,-1-1 165,4-1 1,0 0 0,-3-1 0,1 0 24,1 4 1,1-1 0,-2 0 0,-1-1-23,3-1 0,-1 0 1,-2 1-1,0 1 58,0 0 1,0 1 0,0-37-60,-2 6 1,0 0 64,0 0 1,0-4-48,0 4 1,0 3 3,0 11 0,0 2-10,0 3 0,-2-2 13,-2 7 0,0 6-148,-5 8 1,4-2 130,-4 2 0,1 0-24,-2 4 0,-2 7-75,2 3 1,-2 3 337,-3 2 0,0 0-243,-4 0 1,3 1 123,-3 3 0,3 4-74,2 6 0,-5-5-70,0 1 0,-2-1 147,2 5 0,4 0-80,-4 0 1,-2 0-67,2 0 1,-5 0-14,6 0 0,-8 2-12,3 2 1,-4-2-60,-2 3 1,1-4 92,-1-1 1,-5 0-46,-4 0 1,-8 0 30,-1 0 1,-9 0 23,-1 0 0,-6 0-328,-8 0 0,-5 0 297,0 0 0,35 3 0,0 0-2,1 2 0,0 0 1,-5-1-1,-2 0-3,-2 1 0,-1-1 0,0-1 0,0-1-243,-2 3 0,0 0 1,-2-4-1,0 1 262,0 0 0,-1 0 0,-2 0 1,-1-2 50,-4 0 0,1 0 0,2 0 1,1 0-50,-4 0 0,1 0 1,-1 0-1,0 0-232,1 0 0,-1 0 0,-4 0 0,-2 0 238,-3 0 1,0 0-1,2 1 1,0 0-303,-2 1 0,0 0 1,-1 2-1,-1 2 317,-3 3 1,0 1 0,-2-2-1,-2 1 8,25-1 1,0 0-1,-1 0 1,2 0 0,-1-1-1,0 2-28,-2 0 1,1 0-1,-2 1 1,1-1-1,-1 0 1,0 0-45,-1-1 1,1 0-1,-1 0 1,1 0 0,0 2-1,-1-2 67,-4 1 0,-1-2 0,1 1 1,4 0-1,0 1 0,0-1-190,0 1 0,-2-2 0,1 1 1,0-1-1,0 0 0,0 0 219,0-2 0,0-1 0,0 1 1,-1 1-1,-1 0 0,0 1-28,-1-1 1,0 0-1,0 1 1,3-1 0,2 1-1,-1-1 45,-1-1 0,0-1 1,0 1-1,2 0 1,0-1-1,0 1-13,0 0 0,-1 0 1,1-1-1,-3 1 1,0 0-1,1 0-89,1-1 0,0 1 0,2 0 0,-23 1 0,2 0 68,1-1 1,2 0 0,4 1-1,1-1 30,1-2 1,1-1 0,3 0 0,2 0-232,3-1 0,1-2 0,10 1 0,2 0 295,4 1 0,1-2 1,-32-7-1172,7-6 0,12-2 38,12-7 1027,20 5 0,5-8 0,13 2 0,1-3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2617 14273 8395,'-59'-16'13,"-3"-2"1,4-5-39,-4-5 0,10-8-355,5-7 0,4-6 982,5-8 1,-1-6-124,6-3 0,6-4-62,8-1 0,5 0-403,4 0 0,5-2 40,10-3 0,11 8-47,12-3 0,13 15 125,12-1 1,8 16-248,6 3 0,4 19-295,4 9 0,4 9 340,-36 2 1,0 2 0,0 6 0,-1 3 1,1 3 1,-1 3 0,-4 4 0,-3 2 90,0 1 1,-4 2 0,-5 6-1,-4 2 30,-2 2 0,-2 2 0,-4 3 1,-3 1 87,-1 4 1,-1 1 0,-3-1-1,-3 1-65,0 3 0,-1 2 0,-1 0 1,-2 0-162,0-1 0,-3 0 1,-2 4-1,-3 0 7,-5 1 0,-1 0 0,0-3 1,-1-1 44,-5 3 0,-1-3 0,0-6 0,-4-4-34,-3-1 0,-3-3 1,0-7-1,-2-3-152,-4 0 0,0-5 1,-35 2-758,-3-11 0,5-22 286,5-16 0,9-22 690,32 12 0,3-5 0,2 1 0,2-1 0,0-7 0,2 0 0,1-4 0,0 1 0</inkml:trace>
  <inkml:trace contextRef="#ctx0" brushRef="#br0">14261 11814 8076,'-10'0'-169,"1"0"1,4 0 348,-4 0 1,-1 0 283,-4 0 1,-2 0-73,-3 0 1,-1 0-6,-4 0 0,-3 0-150,3 0 1,-2 0 105,-3 0 1,1-5-85,-1 0 1,2-4-15,4 4 0,-4-6-78,3 2 1,-3-4 98,-1-1 1,4-2-221,0-3 1,1-5 76,-6-9 1,-5-3 68,-4-7 1,-3-7-19,-2-7 1,0-2-481,1-7 0,1 6 325,3-2 0,8 5 253,6 5 0,7 5-116,-2 9 1,3-1-9,2 5 0,-2-4-133,-3 5 0,-3-1 119,-7 0 1,-4 0-194,0-4 0,-7-8 113,3 3 0,0-7-238,-1 2 1,7-10 129,-2 1 1,9-3 37,5 3 0,5 7-27,4 2 1,-1-1 269,6 2 1,-1 4-204,1 5 0,2 2 28,-6-2 1,4-3 10,-5 3 1,6-3 10,-6-2 1,5-4-82,-4 0 1,6-7 22,-2 2 1,4-4-131,1 0 0,0-1 129,0 0 1,4 0 15,1 0 0,8 2-21,1 3 0,0 1 7,5 4 0,2 3 24,-2-4 0,-1 4 11,-3 1 0,4 1 97,0-1 1,6-4-113,-1-1 0,2-1-19,3 2 0,-1 1 27,1-6 0,4 1 1,0-1 0,2 3-117,-2 7 0,-1-6 102,6 1 1,-2-5 8,2 4 0,1 1-65,-6 4 1,7 1-90,-2-1 1,8 0-9,1 1 0,0 5-13,-4 4 0,5-2 67,-1 2 0,0-5-7,-4 5 1,-5 5 65,0 4 0,-5 0-76,5-4 0,3 6 62,2 3 1,7 1-48,-7 0 1,4 2 35,1-3 1,-4 3 49,3 2 1,-3 0-61,-1-1 1,1 6-84,4-1 0,-4 6 70,3-6 1,2 7-28,-1-2 0,7 4 23,2 1 0,-2 0-1,2 0 1,-2 6-6,-7 3 0,1 4 53,-2 1 1,-1 5 25,6 0 0,-5 7-80,6-3 1,-1 6 78,5 4 0,-2-3-104,-3 3 1,2-1 129,-7 1 1,5-2-53,-4 7 1,4-6 0,-3 3-13,1-1 21,-4-4 1,11 11 0,-3-3-1,1 3-2,-1 2 1,-7 0-1,-1 1-51,-5 3-45,8 4 1,-16-1 59,10-2 1,-4 1-84,4-2 1,1 2 69,4-1 0,-6 2 27,1 7 0,-2 0-32,-8 0 0,-4 1-4,-6 4 0,-5-9 15,1 4 1,-4-3 5,0 3 1,-6 1 178,1 4 0,-7-4-103,1 4 1,-4-2 132,-4 2 1,-4-2-89,-6 6 0,-7-11-68,-3 2 1,-3 2 39,-1 2 1,-7 7-127,-3-2 1,2-2-204,-2-3 1,0 2 284,-4-1 1,-1 1-90,0-1 1,2-5 84,3 0 0,-3-1 96,3-3 0,-3-3-152,-1 2 1,-6-8 259,1-1 1,-13 0-136,-2-5 0,25-18 0,-2 1-128,-3 0 0,-1 0 0,2 1 0,0-1 145,-4 0 0,0 1 0,-1-1 0,0 0-21,-5 1 0,-2-1 0,-3 0 1,0-1-49,-3-1 1,-1 0 0,1-1 0,0-1-184,2-2 0,0-2 0,-3-1 0,-2-2 163,-1 1 1,-2-3-1,2-2 1,0-2 45,-1-1 0,0-2 0,2 0 1,-1 0-80,2-1 0,-1 0 0,-1-3 0,-2 0 63,-3-2 1,-1 0-1,0-1 1,0 0-119,5-2 1,0 1-1,1 1 1,1 0-16,5 1 1,1 0-1,2-1 1,2 0-10,2 1 0,0 0 0,5-1 0,0-1-953,-31-7 0,1-6 498,8-4 0,6-9 570,4-5 0,3-5 0,8-4 0,0-5 0,-1-4 0</inkml:trace>
  <inkml:trace contextRef="#ctx0" brushRef="#br0">21270 7648 13316,'-9'-1'-932,"-1"-4"0,1 4 925,-5-4 1,4 2-228,1-2 0,-1 3 444,-4-2 1,0 2 21,-1 2 1,0 2 56,-4 2 0,1-1-130,-5 7 0,-1-1-136,-5 6 1,1 0-53,0 4 0,-7-1 117,-3 5 1,-3 1-136,-2 5 1,1 5 150,-1 4 1,0 5-87,1 4 1,-6-1-218,1 6 1,-1 0 276,6 5 0,-6 2-6,1 2 0,1-9 3,8 1 0,0-3 43,10-3 0,-4 9-3,9 1 1,2-1-129,2 6 1,8 3 58,2 1 0,1 7-91,3-33 0,0 0 1,-6 36 74,8-34 0,1 2 1,0-1-1,0 0-69,1 2 0,2 0 0,-1 3 0,0 1-7,0-2 0,0 1 1,0-2-1,0 1 0,0 0 1,0 1-9,-1 0 0,2 0 54,2-2 1,0 0-1,-2 3 1,1 1-1,2-1 1,2 0-16,-1 2 1,1 1 74,0-3 0,0 0 0,1-1 0,1 0-59,-2-3 0,2 0 0,1 3 0,2 0 52,1 0 1,0-1 0,-1-3 0,2-1-1,1 0 0,0-1 0,-2-1 0,1-1-16,4 0 0,0 0 1,-2 2-1,1 0-29,1-1 0,-1-1 0,1-1 1,1 1-3,1 0 1,0 0-1,1-2 1,1-2-8,-2 2 0,0 0 0,2-1 0,1-1 2,1 0 1,1-1 0,27 23-301,5-5 0,9-9 168,6-6 1,-33-20 0,2-2-35,2-1 0,1-1 1,-1-1-1,0-1 3,-2-2 1,0-1 0,2 1 0,0-1 5,-2-3 0,1-2 0,4-1 0,1 0 63,4 0 1,0-1-1,-3-2 1,1 0-197,2-2 1,-1-1-1,-4-1 1,0-2 265,0-3 1,0-1 0,-1 2-1,1-1-56,0-3 0,0 0 1,-4 3-1,0-1-102,2-1 1,-1-1 0,34-7-182,0-5 0,-10 0 443,-4-4 0,-4 0-9,-1-1 1,0 1 122,0-1 0,-2-4-291,-3 0 0,-3-7 0,-8 3-224,-3-5 597,-3 0 0,-3-7-92,-4-3 1,4-5-331,-9-5 1,6-4 126,-13 28 1,1 0-1,-2 0 1,0-1 102,1-1 0,1-1 0,-1-1 1,0 0-196,0 2 0,1 0 0,-3 0 0,0 1 198,1-1 0,-1-1 0,0 1 0,-1 0 7,-3-3 1,-1 0 0,0 4 0,0-1 0,4-37 448,-3 0-506,2 4 1,-10 32 0,-2 0 68,5-35 0,-4-1 164,-1 1 0,0 2-89,0-7 0,0 39 0,0-1-230,0-2 1,0 0 0,2-1 0,1 0-10,-1 1 1,1 0 0,-1-1-1,0-1-17,-1-3 1,-2 0 0,1 0 0,0-1 59,0 3 1,0 1 0,0 2-1,-1 2 6,-4-28 0,-3 5 363,-6-1 1,-2 7-184,-3-1 0,-5 2-219,-9 2 0,-3 0 172,-7 1 1,17 24 0,-3 0-165,-1-1 0,-2 0 0,-5-2 1,-1-1-242,-4-2 0,-2 0 1,-5-1-1,-3 1 126,-6-3 0,-2 1 1,-8-1-1,-2 3 66,21 15 0,-2 1 0,0 1 0,0 0 0,-1 1 0,1 2-307,-22-3 0,-1 4 1,0 5-1,0 2 416,-2 4 0,0 3 1,0 6-1,-1 3-32,3 2 1,1 3 0,0 4 0,1 3-11,2 3 1,2 1 0,3-1-1,1 1-9,2 1 0,1 1 0,0 0 0,2 0-552,-1-3 0,1 0 0,1 0 1,1-1 211,6-3 0,2-1 0,1-1 0,1 0 370,7 2 0,0 0 0,0-2 0,1 0 0,-34 13 0,2 0 0,3 1 0</inkml:trace>
  <inkml:trace contextRef="#ctx0" brushRef="#br0">10849 12852 9020,'-23'14'200,"1"-2"-176,3-2 1,5 3 1649,0-4-490,0-3-1033,12 1 1,-3-7-61,10 0 0,3 1 140,6 4 1,12-3 32,2 2 1,11 3-8,4-3 1,6 1-472,8-5 1,6 2-75,4 2 0,5 4-24,-1 7 0,0-1 171,-14 0 0,0 11-103,-14 4 1,-7 10 209,-17 4 1,-6 7 182,-13 12 0,-15 11-50,5-31 0,-3 1 1,-5 3-1,-4 0-355,-3 3 0,-2 1 0,-3 1 1,-3-1 316,-2 2 1,-1 0 0,-3 5-1,-1 0 9,-5 5 1,0-1-1,2-1 1,1-1-68,-2-1 1,2-2 0,6-7-1,1-2 84,6-3 0,1-3 0,3-8 0,1-1-376,-14 30 0,12-26-771,11-8-511,7-15-233,8-7 1876,0-12 0,7-8 0,1-8 0</inkml:trace>
  <inkml:trace contextRef="#ctx0" brushRef="#br0">4237 14885 9567,'8'0'-321,"5"0"267,-4 0 1,6 0 970,4 0 0,4 0-379,10 0 0,10 0-286,9 0 0,10 1 59,4 4 0,5-4-322,5 4 0,-35-6 0,2-1 201,1 0 1,2-1-1,2-2 1,2-1-300,-1 2 1,1-1 0,1-1 0,-1-1 338,4 0 0,1 0 0,2 2 1,0 2-83,2 1 0,1-1 0,-1 0 0,0 0-15,-2 1 1,0-1-1,1 1 1,1 0-58,-3 1 0,1 2 0,7-4 0,-1 1-123,-4-1 1,0 1-1,3-1 1,0 0-367,-3 0 1,0 1-1,-1-1 1,-1 0 387,2-2 0,1 0 0,2-1 1,1 0 56,-2 0 1,1 2 0,-3 1-1,-1 0-71,-6 0 0,0 1 0,-1-1 0,1 0-335,0 0 0,0 1 0,1-1 0,0 1 256,2 2 1,-1 0-1,-4-2 1,-2-1 184,-5 1 0,-1 0 0,0-1 1,0 1-71,34 2 0,4 0 190,-4 0 0,-2 0-3,-7 0 0,-4 0-129,-6 0 0,-7 5 306,-2-1 0,-10 3-311,-5-2 1,-5-2 356,-4 6 1,0-4-382,-10 4 300,3-5-692,-15 2 705,4-6 117,-6 0-196,0 0-576,-6 0 1,4-6 129,-3-4 0,2 2-933,-1-1 0,2-1-983,-3-4-372,-3 0 2466,7 0 1,-12-7 0,5-1-1</inkml:trace>
  <inkml:trace contextRef="#ctx0" brushRef="#br0">9669 15084 8226,'0'8'0,"6"4"0,-5-9 60,4 7 1,1 1 264,-1 8 0,8 0 120,1 9 1,7-1-239,7 11 0,8 1 16,7 9 0,8-2-343,-21-20 1,1 0 0,29 26 243,-27-24 1,1 1 0,-1 1 0,0 1 1,2 0 1,1 0 0,0 1-1,1 1 6,0 0 1,1 0-1,2-3 1,-1 0-41,4 3 1,0 0-1,2 1 1,1-1-230,2 0 0,-1 0 0,0 0 1,1-1 164,2 1 0,0 0 0,-2-2 1,1-2-318,5 2 1,1 0 0,2 1 0,0 1 388,2 0 0,1 0 0,2-1 0,2 1-39,0 0 1,0 0-1,3-2 1,0 0 16,4 2 0,0 0 0,-1-2 1,-1 0-336,2 2 0,1 0 1,0-2-1,3 0 252,-22-9 0,1 0 0,0 0 1,-3 0-1,1-1 0,0 1-199,1 0 0,1 0 0,0 0 1,0 0-1,0-1 0,0-1 192,4 0 0,1-2 1,0 1-1,-1 0 1,1 0-1,1 0 22,2 0 1,2 0-1,-1 0 1,-2-2 0,-1 0-1,1-1 19,2 1 0,0-2 1,0 1-1,3-1 0,1 0 1,0-1-15,-1 0 1,0 1 0,1-1 0,2 0-1,0 0 1,1 0 17,1 1 1,0-1 0,0 0 0,0 0 0,1 0 0,-1-1-185,0 0 1,0-1-1,0 1 1,1 0 0,1 1-1,0-2 166,-1 0 0,1-1 0,0 0 0,3 0 0,0 0 1,1 0-12,-1-1 0,0-1 0,-1 0 1,1-1-1,0 0 0,0 0 1,0-1-1,-1 1 0,1-1-15,2 0 1,0 0 0,0 0-1,1-1 1,-1 1 0,1-2 21,-19-1 0,1 0 0,-1-1 1,0 1-1,18 0 0,0 0 1,0 0-5,-18-1 1,1-1 0,-1 1 0,1-1 0,0 0 0,-1 0 0,1-1 0,0 0 2,1 0 0,-1-1 0,1-1 0,0 1 0,1 0 0,0 0 0,0 0 0,0 0-4,0 0 0,0 1 0,0-1 0,-1-1 0,2 0 0,-1-1 0,0 0 0,0-1 13,0 0 1,0 0 0,-1-1 0,1 0 0,1-1 0,0 1 0,0-2 0,0 0-3,0 0 0,0-1 0,0 0 0,0-1 0,0 0 0,-1-1 1,1 0-1,0 0 2,2 0 1,1 0-1,-1-1 1,0 0-1,-4 0 1,0 0 0,-1 0-1,0-1-97,3 1 0,0 0 0,1-1 1,-2 0-1,0-2 0,-1 0 1,0-1-1,1 0 107,1 0 1,0 0 0,0 0 0,0-1 0,0-1-1,1-1 1,-1 0 0,0-1 1,2 1 0,-1-1 1,0 0-1,0 0 0,-3 0 1,0 0-1,-1 0 1,0-1-11,1 0 0,0-1 0,0 0 0,-1-1 0,-1 0 0,0-1 0,0 0 0,0 0 18,1-1 0,-1-1 0,1 0 0,-1 0-20,-1 0 0,-1 0 0,1-1 0,0 0 0,3-1 1,-1-2-1,1 1 0,0-1-22,-3 1 1,1 0-1,-1 0 1,0-1-1,0 0 1,0-2 0,0 1-1,-1-1 1,-3 2-1,-1-1 1,0 1 0,-1-2-111,2-1 1,-1 0 0,1-1 0,-1 0 71,2-1 0,1 0 0,-1-1 1,0-1-1,-1 0 0,-1-2 1,0 0-1,1 0 20,-1 0 1,1 0 0,-1 1 0,1-1 0,-2-1 0,1-1 0,-1 1-1,0-1-7,-2 2 0,0-1 0,0 0 0,0 0 0,-1-2 0,0 0 0,0-1 0,0 1 22,1-1 0,0-1 1,0 1-1,0-1 1,0-2-1,0 0 1,-1-1-1,0 1-11,-1 0 0,0 0 0,-1 1 1,1-1-1,0-1 0,0-1 1,0 1-1,0 0-12,-3 3 1,1-1 0,-1 1 0,-1-1 0,0-1 0,0 1-1,-1-1 1,1 0-65,0-1 1,0 0-1,0 0 1,0-1-1,-1 1 1,-1 0 0,-1 0-1,1 0-173,13-12 0,-1 0 0,0 1 0,-2 0 1,-1 1-1,-1 0 119,-1 4 1,-1 1 0,-1-1-1,-1 1 1,-2-1 0,1 1-278,-2 2 0,1 0 0,-2 1 1,-1 2-1,-1 0 0,0 1 1,14-14-1,-1 1 424,-8 4 0,-2 2 0,-5 2 0,-2 1 0,-4 1 0,0 0 0,-1 1 0</inkml:trace>
  <inkml:trace contextRef="#ctx0" brushRef="#br0">26730 12951 7950,'-14'0'1403,"-1"-1"539,1-4-1467,6-3 1,5-8-159,13-3 0,9 2 10,18-7 0,11 4-270,18-9 0,-28 17 1,2-1-1132,4-4 1,2 1 1088,2 0 1,0 2-1,-1-1 1,1 1-1,3 0 1,2 1 25,1 1 0,1 1 1,2 0-1,0 3-292,-2 2 1,-1 2 0,-3 1-1,-3 2 25,28 5 0,-8 17-272,-16 12 0,-11 13 216,-12 6 0,-13 10 19,-12 4 0,-10 11 31,0-35 1,-2 2 0,-4 6-1,-3 2 247,-3 5 0,-2 0 0,-3 4 0,-1 1-17,-2 0 0,-1-1 1,-3 3-1,-3 0 29,-2 2 1,-1 1 0,-2 2 0,-1 1-85,11-22 1,-1-1-1,0 0 1,-12 21-1,-1-2 19,1-3 1,1-2-133,1-3 0,1 1 0,3 1 0,2 1-235,2-6 0,0-1 0,1 0 0,0-2 405,6-9 0,1-1 0,-2 1 0,1-2 0,0-3 0,0 0 0,-1 1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14048 13776 8366,'-5'-22'0,"0"3"0,-6 9 915,9-2 1,-10 12-312,2 0 0,-2 7-165,-3 12 0,0 10-187,-4 9 0,1 9-335,-5 5 1,4 10-107,-5 4 0,12-26 0,0 2 100,-2 3 1,0 0 0,-1 1 0,0 0-295,-2 1 0,1 1 1,1 1-1,0 1 204,-2 2 0,0 1 1,0-4-1,0-1-224,0-2 1,1-2-1,-11 28-306,8-16 709,9-18 0,9-22 0,10-25 0</inkml:trace>
  <inkml:trace contextRef="#ctx0" brushRef="#br0">13792 13918 8366,'0'-35'0,"0"-1"0,0 6 1713,0 6-1104,0 7 1,1 9-158,4 3 1,-2 11-43,7 9 1,-6 11 237,6 12 1,-1 11-356,6 8 0,-1 6-30,0 8 0,5 7-497,-10-38 1,1 0-1,2 6 1,0 0 270,-3 4 1,1 0 0,1-1-1,1 1-287,-2 2 0,-1 0 0,3 0 0,0-1 263,-3 1 1,1 0 0,0-3-1,0-1-446,0 2 1,-1-1 0,-1-7 0,0-2-640,11 36 0,-2-13 1072,2-15 0,-1-7 0,5-16 0,3-6 0,1-6 0</inkml:trace>
  <inkml:trace contextRef="#ctx0" brushRef="#br0">14446 13989 8222,'-10'-10'-416,"1"1"1,6 4 665,-2-4 1,-2 4 1324,3-4-1052,-7 5 0,9-3 265,-3 2-287,-3 3-4,7-4-502,-5 6 1,6 6 107,0 4 1,0 10 28,0 9 0,0 12-48,0 11 1,0 11-158,0 8 0,0-29 0,0 1-358,0 6 1,0 2 0,-3 4 0,1 2 379,-1 4 0,1 1 0,-1 1 1,1 1-113,2 0 1,0 0 0,0-7 0,0-1 74,0-3 0,0-1 1,0-9-1,0-1-593,0 24 1,7-15 256,2-18 1,4-17 423,1-12 0,7-2 0,1-8 0</inkml:trace>
  <inkml:trace contextRef="#ctx0" brushRef="#br0">14446 14060 8222,'-7'-22'0,"6"1"0,-4 7 1859,-3 6-1239,7 2 1,-6 9-316,7 7 0,7 12 8,2 16 1,4 11 81,1 7 1,6 8-484,4 7 1,-10-32 0,1 2 130,1 4 0,1 0 1,0 1-1,2 0-348,2 4 1,1-1 0,1-2 0,3-2 303,-1-3 0,2-3 0,0-6 0,1-2-95,29 22 1,-6-27 15,-4-11 1,-4-14-431,-6-10 1,-2-9 200,-6-15 0,-12-3-446,-3-7 0,-11-6 73,-3-3 1,-7-8-80,-12-2 1,-5 1 760,-9 4 0,0-5 0,-10 1 0,-6 1 0,-5 1 0</inkml:trace>
  <inkml:trace contextRef="#ctx0" brushRef="#br0">13607 14572 10366,'14'0'1032,"13"0"-501,6 0 1,14-2-152,10-2 0,8 0-2521,11-5 1760,-34 7 0,1 1 0,6-5 0,2-1 0,2 3 0,1 0 0</inkml:trace>
  <inkml:trace contextRef="#ctx0" brushRef="#br0">15512 14231 8297,'-9'0'-105,"-1"0"1,1 0 941,-6 0 1,6 0-227,-1 0 0,1 0-147,-5 0 0,-1 6-208,1 3 1,0 10 27,0 5 1,1 6-134,4 8 1,-2 6 104,6 13 0,0 6-338,5 4 0,13 1 266,6-2 1,8-6-337,6-13 0,8-6 86,6-12 1,2-13-287,-1-7 0,-4-9 180,3-9 0,-3-14 23,-1-14 0,-7-6-50,-2-4 0,-12 1 126,-8-6 0,-6-2 97,-8-8 0,-2 10-86,-2 0 0,-15 6 72,-10 4 0,-10 4-37,-4 0 0,-1 12-195,-8 3 1,7 7-92,3 7 0,1 2-236,8 7 0,6 8-140,8 6 0,9 8 689,5 12 0,4-6 0,1 10 0,0 3 0</inkml:trace>
  <inkml:trace contextRef="#ctx0" brushRef="#br0">16138 14017 8197,'-8'-20'391,"-5"4"1,5-4 1548,-6 5 442,6 7-1080,-5-4-1202,12 10 0,-6 4 23,7 12 0,0 8-11,0 11 0,5 10 29,0 9 1,6 11-108,-1 8 1,-3 7-218,-2-36 0,0 1 1,1 7-1,2 1 41,1 1 0,1 0 1,0 2-1,1-2-48,-2-4 0,1-1 0,0-2 0,2-2 59,1-4 1,2-2 0,12 30-247,-3-20 0,3-19 130,-4-18 1,2-15 145,-1-9 0,1-14 3,-6-15 1,5-9 29,-5-15 1,5-5-192,-15 30 0,1-2 0,2 0 0,-1-2 112,-1 1 0,-1 0 0,1 1 0,-1 0-208,-1 3 1,-1 1 0,7-35 288,0 8 1,-6 7-775,-3 13 0,-4 7-223,-1 17 309,0 8 754,0 9 0,0 12 0,0 2 0</inkml:trace>
  <inkml:trace contextRef="#ctx0" brushRef="#br0">17147 13961 8156,'-14'-15'1377,"-7"1"1,5 0-612,-2 0 1,6 6 1159,3 3-1427,6-3 0,-5 8-372,3 0 1,4 8-122,-4 11 0,-3 11 125,-2 13 0,3 12-412,-3 11 0,1 4 10,-6 1 1,6-31 0,-1 2-80,1 0 0,0 1 1,-3 4-1,0-1-24,2 0 1,1-1-1,-10 30-897,5-13 1,6-23 176,3-15 1,11-21 142,9-12 1,4-24 950,4-19 0,9-16 0,-18 28 0,0-1 0,2-1 0,0 0 0</inkml:trace>
  <inkml:trace contextRef="#ctx0" brushRef="#br0">17119 13932 8156,'6'-22'0,"-5"6"491,4 7 166,3 6 1,-2 9 219,4 13 1,1 19-334,-6 9 1,4 15-243,-4 9 0,0 8-373,-5-35 1,0 2 0,2 0 0,0 1 173,1 3 0,-1 0 0,1-4 1,-1 1 57,-2-2 1,0 0-1,1 29-526,4-8 0,-2-18-394,7-10 0,-1-15-869,6-8 0,-1-8 1628,0-7 0,-6-12 0,-2-4 0</inkml:trace>
  <inkml:trace contextRef="#ctx0" brushRef="#br0">16976 14501 8156,'-6'20'1060,"5"2"-796,-4 7 1,3-7 425,2-3 1,7-5-206,2-4 0,12 1 6,7-7 0,7 1-186,7-5 0,7 0-427,3 0 0,4-5 61,1 1-162,0-7 0,-7 3 1,-1-7-1</inkml:trace>
  <inkml:trace contextRef="#ctx0" brushRef="#br0">13337 13690 8526,'-16'-6'0,"-3"-3"0,3-4 453,-3-1 0,5-5-11,4 0 1,-2-2 68,2 2 1,4 4-55,1-4 1,4 8 230,1 1-620,0 7 0,0-2 129,0 10 1,6 6-70,4 13 1,2 14 107,2 18 0,1 16-228,-8-31 0,0 3 1,2 2-1,1 3-246,-1 4 0,1 3 1,0 3-1,-1 2 202,-2 8 0,0 4 1,0 5-1,0 2-370,-2-21 0,0 1 1,-1 1-1,0 0 1,-2 1-1,0 0 362,0 1 0,0 0 0,-1 0 0,0 1 1,-1 0-1,1 1-27,-1 1 0,0 1 0,0-1 0,-2-6 0,-1 0 0,0-2-196,-2-1 0,0-2 0,0-1 0,-1 21 0,-2-3 231,-1-5 1,-1-1 0,2-4 0,0-1-127,1-1 1,0-1-1,2-8 1,1-1 298,-1-5 1,0 0 0,2 32 335,-2-15 0,9-13-246,0-16 1,12-16 718,-2-7 0,12-7-954,2-3 0,13 0 342,11 0 1,5 0-85,5 0 0,7-2 566,7-2 0,1 2-649,-1-3 0,-6 2 41,6-2 0,-4 2-61,-29-1 0,0-1 0,-2 2 0,1 1-218,6-2 0,-1-2 1,-2 2-1,0-1-3,2-2 1,1 0 0,0-1 0,0 0-232,4-1 0,1-1 0,2 0 0,2-1 263,2 0 1,0-1 0,1-4 0,-1 0-287,-3 2 1,1 0 0,7-2 0,0 0 426,5 2 0,0 0 0,2-3 1,2-1-76,0-1 1,0 0 0,4 1-1,0 1-37,-4 0 0,1 1 0,1 1 1,1 2 23,0 1 0,0 0 0,-22 3 0,0 0 0,1 0 32,23-3 0,0 0 0,-1-1 0,-2 0-323,-6-1 1,-1-1-1,3 1 1,0 0 269,3 0 1,-1-1-1,2 1 1,0 0-12,-3 0 0,-1-1 1,-2 1-1,1 0 21,-6 0 0,-1 0 1,1-1-1,0 1-85,1 0 0,-2 0 1,-2-2-1,-2 0 82,-1 2 1,-2 0-1,-2-2 1,0 0-65,-4 4 1,-1 0 0,-3 0 0,0-1 36,-3 2 1,-1-2 0,34-13 92,-14 2 0,-4 2-154,-15-2 0,1 0 391,-11-4 1,3-2-324,-7-3 1,-5 3 715,-15-3 1,2-2-808,-6 2 0,0-12 37,-5 3 0,-7-6 289,-2 1 1,-4-5 283,-1-10 1,-5-7-311,0-7 0,7 34 0,-1 0-195,1 0 1,0-1 0,-1-3 0,-1-1 80,0-5 1,0 0 0,-2-6-1,0-1-18,2-3 0,0 0 0,-2 0 1,2 0-278,3 2 0,3 1 1,0 2-1,1-1 342,2-1 0,1-1 0,0 4 0,0 0-35,0 3 1,-1 2-1,-2 4 1,1 2-12,-4-30 1,-8 8 60,-6 6 1,-9 4-60,-5 5 1,-5 4-65,-4 10 0,-10-3-136,-10 3 0,28 18 1,-2 1-78,-1 0 0,-1 0 0,-3 0 0,0 2 194,-1 0 1,-1 0-1,-7-1 1,-4 0-304,-6-3 0,-2-1 0,-7-1 1,-2 1 224,24 7 1,0 1-1,-1 0 1,-4-1-1,-1 0 1,0 1-259,-2 2 1,0 1 0,-1 1-1,0 0 1,-1 1 0,-1 1 193,-3 0 1,0 2 0,-1 1-1,-1 1 1,-1 1 0,1 0 107,-3 1 0,0 0 1,-1 2-1,-2 2 0,0 2 1,0 2 17,1 1 1,1 1 0,-1 1 0,-4 1 0,-1 2 0,0 1-118,18-3 1,0 2 0,-1 0 0,1 1 0,-2 0-1,1 1 1,-1 1 0,0 0 167,-1 1 1,1 0 0,-1 1-1,0 0 1,0 1 0,1-1-1,0 1 1,-1 0-174,2 1 0,-1 0 1,1 0-1,-1 0 0,0 1 1,0-1-1,0 1 1,0 0 133,-1 1 0,1 0 0,-1 1 0,0-1 0,-1 1 1,0-1-1,1 0 0,-1 1 16,3-1 0,1 0 0,0 1 0,0-1 0,0 0 0,1 0 0,0 1 0,1-1-439,-14 8 1,2-1 0,-1 1 0,2-3-1,-1 1 1,1-1 75,-1-1 0,0 1 1,1-2 358,7-1 0,2-1 0,-1 0 0,-2-1 0,0 0 0,1 0 0,6-2 0</inkml:trace>
  <inkml:trace contextRef="#ctx0" brushRef="#br0">13450 16576 10963,'-14'7'1741,"0"-6"1,17 2-1826,16-12 1,38-23 84,-12 6 0,5-5 0,-7 4 0,3-2 0,2-3-640,10-7 1,2-2-1,2-2 1,-7 4 0,1-1-1,2-2 1,1-1 694,-5 3 1,1-2 0,2 0 0,0-1 0,-1 1 0,2 0 0,-1-1 0,1 1 0,0-1 0,0 0-289,3-2 0,-1-1 1,1 0-1,-1 0 0,2 1 1,0 1-1,0 1 0,1 0 1,0 0-1,0 0 192,0 0 1,0 0-1,0 0 1,1 1 0,0 0-1,3-1 1,0 2-1,2-1 1,-1 1 0,1 1-1,0 0 1,1 0 0,0 1-1,0 0 1,0 1-28,0-1 1,0 1 0,0 0 0,1 1 0,0-1 32,-10 7 1,0 0 0,1 1 0,0-1 0,-1 1 0,0 0 0,9-4 0,-2 0 0,1 1-1,-1-1 1,2 2-102,1-1 0,1 0 0,1 1 0,-1 0 0,0 1 1,-4 0-1,0 1 0,0 1 0,0 0 0,-1 1 139,0 1 0,0 1 1,0 0-1,-1 1 0,-1 1 1,8-4-1,-1 0 0,-1 1 1,-1 1-10,-2 1 0,-1 1 1,-1 1-1,-1 0 0,12-4 1,-1 0-1,-2 2-324,-6 2 0,-2 1 0,-1 1 0,-7 1 0,-2 1 0,-1 2 97,16-3 1,-4 2 231,-15 3 0,-2 2 0,-8 5 0,-2 2 0,25-1 0</inkml:trace>
  <inkml:trace contextRef="#ctx0" brushRef="#br0">13948 13008 6833,'-52'-21'303,"0"0"1,0 0 0,1 0 0,0-1 0,3 0 0,-19-11 0,4 0 15,9 4 0,4 1 0,-15-13 2027,41 22-1532,13 9 1,19 14-1200,6 14 0,21 22 546,-10-8 0,2 2 1,7 6-1,2 2-130,5 12 0,3 1 0,7 6 0,2 0 166,-14-16 1,0 1 0,2 0 0,4 4 0,2-1 0,1 1-359,3 2 1,1 0 0,2 0 0,-11-11 0,2 0 0,0 0 0,2 1 178,3 1 0,2 1 1,0 0-1,2 0 1,5 2-1,2-1 1,1 0-1,1-1-145,-9-7 0,0-1 0,1 0 0,1 0 0,0-1 0,2 1 0,0-1 0,0 0 0,1-1 0,0 0 165,1-2 0,-1 0 1,1-1-1,0 0 1,0-1-1,0 1 0,0-2 1,1 1-1,-1 0 1,1-1-146,-1 0 0,1-1 0,0 1 1,-1-1-1,1 0 0,0 0 1,-1 0-1,1-1 0,-1 1 1,0-2 121,10 6 1,0-1-1,0 0 1,-1-1-1,0-1 1,0-1-1,0 0 1,-2-1-1,-6-3 1,-1-1 0,-1 0-1,1 0-359,-2 0 1,0 0 0,-1 0-1,0 0 270,17 5 0,-2-1 1,-1 1-1,-7-1 1,-1 1-1,-2-1 1,-5-1-1,-2-1 1,-1 0-1402,16 12 1,-3 0 990,-5 2 1,-5 1 0,-12-4 0,-4 1 483,-4 1 0,-1 0 0,-1-4 0,-2 1 0,-7 0 0,-2 1 0,-1 2 0,0-1 0</inkml:trace>
  <inkml:trace contextRef="#ctx0" brushRef="#br0">12014 7762 8268,'-22'0'3,"0"2"9,3 2 898,10-2 1,-4 11-11,13-4 0,0 12-376,0 7 0,2 13 0,2 11 0,0 16-251,5 8 1,-4-32 0,0 2-427,1 3 1,2 2 0,-1 1 0,0 1 282,0 4 1,0 0-1,1 0 1,0 0-112,1 0 1,1 0 0,-2 3-1,1 1 19,3 3 1,0 0 0,-2 0 0,-1 0-370,3 2 1,0 1 0,-3 1 0,1 1 372,2 2 1,-1 0-1,-1 5 1,-1 0 2,-1-21 0,0 1 1,0-1-1,1 25 0,-1 0-53,-1-25 1,-1 0-1,0 0 1,0 1-1,-2 0 1,1 0-185,-2 0 0,0 1 0,0 0 0,1 1 1,1 0-1,-1 0 185,-1 3 0,0 1 1,0 0-1,0-3 0,-1 0 1,-1 0-199,1 2 1,0 1 0,-1 0 0,0-2 0,0 1 0,0-1 204,1 2 0,0-1 0,-1 1 0,0 0 1,0 0-1,0 1 8,2 0 1,0 0-1,1 0 1,-1-4 0,0-1-1,0 0-8,2 1 0,-1 0 0,1-1 0,2 21 0,1 0-95,-2-1 0,2 0 0,1-5 1,2-2 112,1-2 1,0-1-1,1-4 1,-1-1-24,0-8 0,0-1 1,1-1-1,1-1 159,-2-1 0,0-2 1,-2-1-1,0-1-114,0-4 0,-1-1 1,7 32 540,-2-22 1,0-4-548,1-10 0,-1-11 842,0-13 1,0-6-903,0-8 0,5 0 825,0 0 1,7-11-776,-3-4 1,9-4 371,1 1 0,7-5-363,-2-5 0,4 0-144,6-1 0,-4 7 136,3 3 0,-3 3-157,-1 2 0,4 0 133,1 0 1,4-1 133,-5 1 0,13 5-313,2-1 0,17 1 169,-37 2 0,1 0 0,4-1 0,1 1-265,-1 0 0,1 0 1,4-2-1,2-1 280,2 1 0,1-1 0,7-2 0,2-1 40,2 1 0,1 0 0,5 1 0,-1 0-473,0-1 0,1 0 1,4 1-1,2-1 509,-22 2 1,1 1-1,0-1 1,1 1-1,1 0 1,1 0-29,1 1 0,0 1 0,0-1 1,1-1-1,-1 0 0,0 1 10,-1 2 1,-1 0 0,1-1 0,1 1-1,1-1 1,0 0-40,0 0 0,1 1 0,0 0 0,2 0 0,1 1 0,-1-1 7,1-2 1,0 0-1,0 0 1,0 2-1,-1 0 1,0 1-289,-2-2 0,0 1 1,0 0-1,2 0 0,1 0 1,-1 0 297,-1 0 0,0-1 1,1 1-1,2 1 0,0 1 1,0-1-58,-1 0 0,0 1 1,0-1-1,-1 0 0,1 0 1,-1 1 37,-2 0 1,0 1 0,-1 0 0,2 1 0,0 0 0,0 0-48,-1 0 1,-1 1 0,1-1 0,1 0 0,1 0 0,-1 0-145,-1 0 0,0 1 0,-1-1 0,2 0 1,1 1-1,-2-1 162,-5 2 1,0 0 0,0 0 0,2 1 0,1-1 0,0 1-18,-1 0 0,-1 1 0,1 0 0,0-1 0,-1 2 0,1-1-48,-2 1 1,0 0 0,0 0 0,0 1-1,1 1 1,-2-1 0,-5-1 1,0 1-1,-1-1 1,1-1 0,-1 1-1,1-1 81,0 2 1,0-1-1,-1 0 1,28-1 0,-1 1-40,-1 1 1,-1 1 0,-4-3 0,-1-1 6,-7 2 1,0-1-1,2-1 1,-1 0 52,-1-1 1,0 0 0,0 0 0,-2 0 170,-4 0 1,-2 0 0,-4-3 0,-2-1-189,-6 0 1,-2-1-1,0 1 1,-1 0 416,0-1 0,-1 0 0,34-4-434,-9-5 0,-12 0-58,-17-1 0,-10-4 851,-9 0 0,-5-4-711,-4 4 0,-4-13 618,-6-1 0,-1-14-283,-4-10 1,-1-6-194,-4-9 0,4 31 1,0-3-88,1-3 1,0-1 0,-1-4-1,-1-3-147,0-6 1,0-1 0,0 2-1,-2 0-236,0-6 0,-1-1 0,2 0 0,-1 0 184,-3-6 0,0-1 0,1-3 0,0-1 47,3 22 1,0-1 0,1-1 0,-1 3 0,1-1-1,1 0-325,0-3 1,2-2 0,0 1-1,1 0 1,0 0 0,1 0 289,0 0 0,0 0 0,1 0 0,1-3 0,0 0 0,2-1-40,0 0 1,2-1-1,-1 0 1,0 1-1,1 1 1,0 0-9,3 2 0,2-1 1,-1 1-1,0-1 1,-1 0-1,2 1-37,0 1 1,0 0 0,1 0 0,1-2 0,0 1-1,0-1 2,0-1 1,0-1 0,0 1 0,1 3-1,-1-1 1,0 1 48,-2-2 0,1 0 0,-1 1 0,0 2 0,1 1 0,-1 0 16,1-1 0,-1 0 0,1 1 1,1 1-1,1-1 0,0 1-195,0 0 0,1 0 0,0 0 0,-2 4 1,1 1-1,-1-1 281,6-23 1,0 1 0,0 2 0,0 2-139,0 2 0,-1 1 1,1 0-1,0 0 174,-3 1 1,0 1-1,-2 7 1,-2 1 12,0 1 0,-1 0 0,-1 8 0,-2 1 151,0 2 1,-2 2 0,-1 1 0,-1 0-92,-4 2 1,-1 2 0,-5-31 35,-6 13 1,-12 2 40,-2 8 1,-12 4-70,-2 5 0,-7 8-142,-8 2 1,-1 5 79,-4 9 0,-11 0-108,31 6 1,-1 2-1,-3 1 1,-1 2 30,-5 0 1,-1 1 0,-1 1 0,-1 1 150,-3 0 1,-2 0 0,-2 0-1,-2 0-135,-7 0 1,-1 0 0,0 0 0,-2 1-49,19 0 1,0 1-1,-1 0 1,-2 0-1,0 1 1,0 1 26,-3 2 0,-1 0 0,0 1 1,-4 1-1,-2-1 0,0 2 10,-6 1 1,0 2 0,-1-1 0,0 1-1,0 0 1,-1 1-172,15-3 0,0 0 0,-1 1 0,0 0 1,-1 1-1,-1 0 0,1 1 0,-2-1 172,-1 1 1,-2 0 0,1 0 0,-2 0 0,-2 1-1,-2 0 1,0 1 0,0-1-17,-4 1 0,0 1 0,0-1 0,0 1 0,0-1 0,0 1 0,0 0 0,0 0-126,13-3 1,1 0 0,-1 0-1,1 1 1,-1-1 0,0 1 0,0 0-1,0 0 1,0 0 0,-1 0 129,-1-1 0,-2 1 0,1-1 0,-1 0 1,1 0-1,-1 1 0,-1 0 0,1 0 1,-1 1-1,0-1-91,-3 1 1,-2 0-1,1 1 1,0-1-1,0 0 1,3 0-1,1-1 1,1 1-1,-1-1 1,-1 1 95,-1 0 0,-2 0 0,1 0 0,0 1 0,0-1 0,1-1 0,-1 1 1,1-1-1,0 1 0,-1-1-45,-1 1 0,0-1 0,1 0 0,-2 0 0,1 0 0,-2 1 0,1-1 1,-1 0-1,0 0 0,0 0 41,-1 1 0,0-1 1,0 0-1,0 0 0,0 0 1,2 0-1,0-1 0,0 0 1,0 1-1,1-1-28,0 0 1,0 1 0,0-1 0,0 0 0,0 0 0,1 0 0,0-1 0,0 0 0,0 0 0,0 1 13,0 0 0,-1 0 1,1 1-1,0-1 1,0 0-1,2-1 0,1 0 1,-1 0-1,0 0 1,0 0-37,-1 0 0,-1 1 0,1-1 0,0 0 0,1 1 1,5-2-1,1 1 0,1 0 0,-1 0 0,1-1-26,-1 1 0,0-1 0,0 0 1,1 0-1,0 1 0,-11 3 1,0 0-1,0 1 0,1 0-31,0-1 1,1 0 0,-1 1 0,2-1-1,2 1 1,0 0 0,1 0 0,0-1-164,2 1 1,-1 0 0,0-1 0,2 0 0,4-1 0,1-1 0,1 0-1,1 1 68,-18 5 0,2 0 0,1 0 0,3-3 0,0-1 0,1-1-254,4 1 1,0-1 0,1 0 466,4-1 0,0-1 0,1-1 0,2-1 0,0 0 0,1-1 0,2 0 0,0 1 0</inkml:trace>
  <inkml:trace contextRef="#ctx0" brushRef="#br0">12455 8260 8482,'-28'-35'884,"6"10"-442,3-4 1013,3 17-946,8-1 1,2 16-281,6 7 1,0 13-4,0 20 0,0 12-80,0 12 1,0-27 0,0 2-179,0 2 1,0 2-1,0 2 1,0 0 151,0 2 0,0 0 0,0-1 1,0 0-143,-1-1 0,2-2 0,11 30 172,7-19 0,19-21-563,10-21 1,8-36 377,-22 0 0,-1-5 1,2-10-1,-1-6-201,9-10 1,0-5 0,-13 15-1,1-3 1,1 0-357,2-6 0,1-2 0,0 0 1,0-2-1,1 0 0,-1-1 467,0 1 1,-1-1 0,1 2 0,-1 1 0,-1 2 0,1 0-704,1 1 0,0 1 0,0 1 828,-2 3 0,1 2 0,0 0 0,13-21 0,-1 1 0,0 3 0,-1-1 0</inkml:trace>
  <inkml:trace contextRef="#ctx0" brushRef="#br0">12640 11757 8269,'0'-36'1475,"0"7"-614,0 9-535,0 12 0,0 5-140,0 12 0,0 15 480,0 18 1,0 15-549,0 14 1,-1-29 0,0 2-245,-1 5 0,0 1 1,1 3-1,0 2 323,-1 4 0,-1 0 0,2-2 0,1 0-78,-1 1 0,2-2 0,4-12 0,4-3-219,15 20 0,17-34 128,16-36 1,-19-16-1,1-10-286,9-18 1,-1-8 0,-12 12 0,0-3 0,-1-3-296,4-10 0,0-4 0,0-1 0,-8 14 0,1-1 0,0 0 0,0-2 377,2-5 1,0-1-1,0-1 1,1 0-1,0 2 1,0-1-1,0 1 1,1 0-793,2-3 0,2 1 0,-1 0 0,0-1 968,-2 2 0,0 0 0,0 1 0,1-1 0,1 2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3043 9951 10591,'-8'0'83,"-5"0"0,10 2 436,-6 3 2085,6-4-1159,-4 6 0,11-6-919,5 4 0,8-3 113,17 2 1,3 3-211,11-3 1,4 1-148,10-5 1,-2 0 21,6 0 1,-1-1-783,1-4 0,-9 3 202,-10-2 1,-2 2-1036,-3 2 0,-5 0-618,-4 0 1,-10 0 892,-4 0 0,-3 2-1419,-2 2 2506,-6 4 0,-8 13 1,-8 1-1</inkml:trace>
  <inkml:trace contextRef="#ctx0" brushRef="#br0">3839 9013 10314,'-1'-8'604,"-4"4"-1031,3 2 1300,-4-4-158,0 4-868,4-4 0,-4 7 319,6 4 0,-5-2-156,0 7 0,1-1 104,4 5 0,0 1-33,0-1 0,1 5 3,4 0 0,-4 6-80,4-1 0,-2 9 91,2 5 1,-3 3 137,2 2 1,3 4-212,-3 0 0,3 7 20,-2-2 0,-4 2 22,4-2 1,1 3 13,-1-3 1,4-1-169,-4 1 1,5-6-19,-6 1 1,6-7 150,-5-2 0,1-7-71,-1 2 1,-4-9 90,4-5-69,-3-3 6,4-2 330,-5-6-286,6-2 1,-7-7 915,0-4-217,0 3 38,0-4-435,0 6 15,0-6-707,0 4 326,0-4-73,0 6 1,6 0-53,4 0 1,-3-5 86,3 0 0,-1 1 174,6 4 0,4 0-172,0 0 0,4-2 133,-4-3 0,6 4-78,-1-4 0,3 3-10,1 2 0,2 0 31,4 0 0,-4 2 34,3 3 0,3-4-68,2 4 0,3 1 240,2-1 1,-1 1-129,1-1 1,0-3-59,-1 3 0,1 1 155,0-1 0,-2 1-104,-3-1 1,3-4-123,-3 4 0,3-3 141,1-2 1,-4 0-127,0 0 0,0 0 110,5 0 0,4 0-180,1 0 0,-6 0 90,-4 0 0,0 0 49,5 0 1,-2 0-79,-3 0 1,1 0 51,-6 0 0,5 4-132,-5 1 1,5 0 112,-4-5 1,3 0-159,-3 0 0,-3 0 89,-7 0 0,3 0-147,-3 0 0,-4 0 193,-1 0-54,-3 0 64,-2 0-70,-6-7 671,-2 6-372,-6-5 466,0 6-544,0 0 1,2-5 250,3 0-242,-4-6 0,7 5 85,-3-4-241,-4-2 0,7 4 57,-3-7 1,-3 6-260,2-1 1,3 6 32,-3-6 0,3 7-289,-3-2 66,-2-3 133,11 1 1,-10-1 120,6 3 0,-6 2-71,2-2-1,3 3 0,-5-4 9,7 6 1,-6 0 228,6 0-135,-7 0 85,10 0 1,-10 0-123,6 0 0,-4 0 162,5 0 0,-6 0-59,6 0 0,-5 0 38,4 0 0,-4 0-18,4 0 0,-4 0 16,4 0 0,-4 0 51,5 0 0,-6 0-11,6 0 74,-7 0 0,10 0-88,-4 0 1,-1 0-36,2 0 1,-6 0-1,6 0 1,-5 0-31,4 0 209,0 0-176,6 6 1,-1-4-87,0 3 1,-4-4 94,-1-1 1,-4 0-120,4 0 114,-6 0 209,10 0-98,-11 0 0,6 0 431,-4 0-401,-2 0 0,4-6 65,-6-3 1,0-4 76,0-1 0,0-7-115,0-3 0,0-4-87,0-5 0,0-3 7,0-7 1,0-6-30,0-3 0,0 1 136,0-1 0,0 0 110,0-5 0,0 7-24,0 2 1,0 4-14,0 1 0,-1-1-272,-4-3 0,2 4 131,-7 0 0,6 5-137,-6 5 1,2 3 87,-1-3 0,-2 8-141,6 1 97,-6 7 1,8-2-48,-7 9-230,7 4 196,-10 6 0,10 0-320,-6 0 0,4 2 178,-4 2 0,4-2 190,-5 3 1,6 1 12,-6-1 0,1 1-289,-6-1 0,-5-4 5,-4 4 1,-4-3 205,-5-2 1,-10-2-16,-9-3 1,-16 4 12,-8-4 1,30 2-1,-1 0-155,-3 0 1,0 1-1,-3-1 1,-1 1 206,2 2 0,0 0 0,-4 3 0,-1 1-44,1 0 0,-1 1 0,-2 2 0,-1 0 25,-2 3 1,1-1 0,3-1 0,2 0 13,4 1 0,0 1 0,1 0 0,1 1-134,0-2 1,0 0 0,-1 3 0,0 0 96,1-2 1,0-1 0,2 3 0,1 0-697,6-3 1,2 1-1,-37 9 167,10-5 1,1-6-1031,13-3 0,9-5 1623,24-5 0,2 0 0,12-9 0,0-3 0</inkml:trace>
  <inkml:trace contextRef="#ctx0" brushRef="#br0">4294 11444 8431,'14'7'0,"-4"-6"0,-1 4 0,1-4 493,4-1 0,5 0-32,0 0 0,8-7-38,1-8 1,-1 0-253,2-9 1,-1-1-244,-4-9 1,-4 3-202,-1-7 0,-9 0 256,-6-5 0,-4 1-33,-4-1 1,-7 0 79,-13 1 1,-6 1-207,-13 3 1,-1-3 285,-3 3 1,2 3-9,-2 2 0,11 9 1066,7 5-777,7 10 1,9 10-316,4 14 1,3 13 60,6 15 1,1 12-75,4 11 1,-2 12-222,2-36 1,0 1 0,-3 2 0,0 0 150,3 2 0,0 1 1,-1 1-1,0 1-26,0 0 0,1 0 1,2 1-1,-1 0-97,-1 6 1,-1 0 0,0-3-1,-1 0 21,-1 0 0,0 1 0,-1-5 0,0-1-101,-1-6 1,0-1-1,0 36-439,0-7 0,0-16-10,0-17-1036,6-9 1173,-4-22 1,4-13-67,-6-13 1,-6-14 587,-4-10 0,-9-6 0,-3-8 0</inkml:trace>
  <inkml:trace contextRef="#ctx0" brushRef="#br0">4109 11700 8431,'10'-1'3,"-1"-4"0,1 3 217,4-3 0,7 4-112,2 1 1,10 0-173,5 0 0,5 0 226,4 0 0,10 0-561,10 0 1,-4 5 71,-2-1 0,-2 6-931,-2-5 1075,-7-1 0,-1 3 0,-6 1 0</inkml:trace>
  <inkml:trace contextRef="#ctx0" brushRef="#br0">4863 11743 8431,'-14'14'-297,"-1"0"0,6 2 119,0 3 0,1-2 938,-2 7 1,4 0-178,6 4 0,0 1-195,0-1 0,6-1-380,4-3 1,9-5 118,4-10 0,6-3-50,4-6 0,-2-1 140,7-4 0,-6-9-250,1-10 0,-3-4 64,-1-6 0,-12-2 89,-3-7 1,-11 6 135,-3-1 1,-8 0 258,-10-5 1,-9 7-47,-7 3 0,-5 4-44,1 5 0,-6 6-614,1 8 1,-1 4 179,11 6 0,0 9 309,4 10 0,7 3-39,3 11 1,10 2-2159,4-2 0,5 1 840,5-6 1,9-6 1056,10-3 0,2-3 0,3-2 0</inkml:trace>
  <inkml:trace contextRef="#ctx0" brushRef="#br0">5218 11458 8431,'0'-7'3349,"0"-6"-2331,0 11-695,0-4 1,7 12 123,2 4 1,5 9-130,5 4 0,-1 11-196,5 4 0,0 4-27,0 6 1,2 2-223,-6 7 0,4 5-305,-9-1 1,3 2 294,-7-1 0,-4-16-223,-1-4 141,-4-8 115,-1-19 1,-1-4 362,-4-15 0,-1-12 541,-4-13 0,-2-5-455,2-9 0,4-4-45,1-1 0,3 1-54,2 4 1,7 1-117,2-1 0,1 2-387,4 3 0,-1 10 89,10 9 1,-2-2-717,7 2 0,-3 6 386,9 9 1,2 2-550,2 2 0,-2 2 441,2 2 1,0 4-898,5 7 1,-1 0 189,1 4 1313,0-9 0,12 15 0,3-9 0</inkml:trace>
  <inkml:trace contextRef="#ctx0" brushRef="#br0">6924 11473 8504,'0'-15'0,"0"1"620,0 0-272,7 0-259,-6 6 0,12 2 64,-4 6 0,-1 11 17,2 3 1,-1 14-57,6 1 1,-3 10-15,-2 4 1,2-1-215,-2 6 1,-2 1 142,1-2 0,-6 5-334,2-4 1,1-2 105,-1-9 1,0-2 166,-5-6 0,0-7 138,0-3 116,0-10 1,0-6 80,0-12 0,0-8-176,0-17 1,0-8-86,0-10 0,0-10 81,0-4 0,1-4-122,4-1 1,5 6 462,9 4 0,-2 9-83,7 4 0,-1 13-286,6 12 0,-5 8-150,-1 15 0,-4 13-63,5 6 1,-7 13 171,2 6 0,-8 9-81,-1 5 0,-7 3 141,2 2 1,-4 0-454,-1 0 0,0-2 152,0-3 1,0-3-35,0-6 0,0-8-189,0-7-117,0-6 617,0-14 1,5-9-206,0-14 1,6-7 109,-2-11 0,4-10-108,1-9 1,-4-3-102,-1-2 1,1 2 97,4 3 0,0 3 216,0 6 1,-1 13-93,-4 6 0,4 13-100,-4 7 0,-1 5 316,2 9 0,-2 7-99,1 16 1,4 4-144,-4 5 1,-1 6 19,2-1 0,-2 0 17,1-4 0,4-2-13,-4-3 1,10-5-1190,5-9 0,-2-10 289,2-9 1,-2-11 893,1-9 0,3-7 0,-7-11 0,0-3 0,-5-7 0</inkml:trace>
  <inkml:trace contextRef="#ctx0" brushRef="#br0">7849 11530 8346,'-7'-23'0,"1"-2"-967,-3 6 1214,-4 0 597,11 11 0,-9 4-443,6 8 1,1 12-141,4 13 0,1 2-109,4 12 0,-2-4 83,7 9 1,-6-6-221,6-4 0,-1 2 94,6-7 0,0-5-221,4-4 0,2-8 16,3-2 1,2-6-92,-2-8 1,5-14-63,4-10 1,-5-9 85,1-10 1,-2-6-10,-9-3 1,-3-3 38,-6-2 0,-6 6 370,2 4 1,-3 9-117,-2 5 0,0 9 169,0 5 1,-2 10-75,-3 4 0,4 11-164,-4 9 1,3 5 106,2 9 0,0 5-48,0 4 1,2 3-86,3 2 0,-2 1 77,6 4 1,-4-4-365,5 3 0,-1-7 90,5-2 1,1-8-666,-1-2 0,2-7 42,2-12 0,-2-3-852,3-6 1646,-3-6 0,5-8 0,1-8 0</inkml:trace>
  <inkml:trace contextRef="#ctx0" brushRef="#br0">8446 10847 8204,'-8'8'3040,"-5"-2"-2501,5 1 1,-1 2-230,-1 10 0,7 10 38,-2 8 1,5 14-71,5 11 0,-2 9-524,2-29 1,0 1-1,-1 2 1,1 2 199,2 0 0,1 0 1,-1 2-1,0-1-165,0-1 1,0 0 0,2 1 0,1-2-647,-1-5 0,1-2 0,15 32 282,-1-23 1,3-9-799,1-15 0,-1-5 1373,-3-10 0,3-2 0,-4-7 0,4 0 0</inkml:trace>
  <inkml:trace contextRef="#ctx0" brushRef="#br0">8616 11288 8864,'0'9'522,"0"1"0,4-7 179,5 2 1,7-4-192,12-1 0,13 0-451,7 0 1,5-11 35,4-3 1,0-10-1106,0 1 0,-2 0 569,-3 0 0,-9 5-1676,-10-1 2117,-15 10 0,-6-4 0,-12 5 0</inkml:trace>
  <inkml:trace contextRef="#ctx0" brushRef="#br0">8901 10918 8204,'-10'7'240,"1"2"1,1 4 389,-2 1 0,4 6 207,6 4 1,0 9-301,0 5 0,2 11-210,2 8 1,0 6-81,5 8 0,1 7-263,-4-38 1,2 0-1,1 0 1,1-1 190,-1 2 0,1-1 0,10 26-1123,-1-4 0,3-18-1146,7-16 1,1-7 1146,3-12 1,2-10 508,3-13 0,1-10 438,-6-14 0,0-6 0,-4-13 0,-1 0 0</inkml:trace>
  <inkml:trace contextRef="#ctx0" brushRef="#br0">9214 11117 8204,'7'-6'0,"4"3"792,-6-7-475,0 1 0,1-5-391,4-1 1,2 1 109,3 0 0,0-5-555,4 0 0,3-6 174,7 1 345,-1-3 0,-6-1 0,-1-1 0</inkml:trace>
  <inkml:trace contextRef="#ctx0" brushRef="#br0">9384 11046 8204,'-9'43'326,"-1"-1"0,2 3 90,-1 2 0,-2 2 58,6 3 1,2 5 233,8 0 0,2 1-548,8 9 0,-1-1-145,0 5 1,5-8 67,0-6 0,5-6-781,-5-9 1,6-1 611,-1-3 1,3-14-1513,1-10 0,0-9 1625,1 0 0,6-10 0,1-3 0</inkml:trace>
  <inkml:trace contextRef="#ctx0" brushRef="#br0">9768 11274 8204,'-5'-15'52,"1"1"0,-6 0-52,5 0 0,-1 1 2223,1 4-806,4 2-990,-6 7 0,14 2-55,2 3 0,4 9-94,1 10 0,2 9-289,3 5 0,-2 9 103,7 5 0,-5 10-470,5 4 0,-1 4 362,6 1 1,4-2-639,0-2 1,2-17 152,-2-12 0,-3-10-34,3-9 0,-8-15 261,-1-23 1,-7-18 87,2-20 0,-8-11-32,-1-7 0,-6 34 0,0-1-52,0 2 0,1 0 1,6-39 10,-8 38 1,-1 1 0,8-28 17,-6 2 0,3 19-695,-3 9 936,-2 13 0,0 6 0,-7 9 0,0 4 0</inkml:trace>
  <inkml:trace contextRef="#ctx0" brushRef="#br0">10578 11302 8941,'-7'-6'637,"-5"3"626,8-7 1,-9 5-544,-1-4 0,0-1-3,-5-4 1,-2 6-269,2 4 0,0 2-340,5 2 1,-2 2 34,-3 2 1,5 6-58,0 9 1,1 3-53,8 6 0,1 7 91,4 3 0,0-2-450,0 2 0,6-6 143,4 1 0,4-9-730,5-5 0,-3-5 422,2-5 1,3-4-104,-2-10 1,5-11 133,-5-12 1,0-7 90,-5-7 1,-2-1 303,-2 0 1,-2-4-82,-3 0 1,-4 4 670,4 5 1,-4 13-153,-1 1 683,0 7-407,0 9-394,0 33 0,0 2-87,0 25 1,2 0-74,3 0 1,3 2-270,6-2 1,2 2 86,3-7 1,3-6-1322,6-8 1,1-6 616,-1-8 1,5-1 788,0-14 0,-6-5 0,-6-7 0</inkml:trace>
  <inkml:trace contextRef="#ctx0" brushRef="#br0">10749 11146 8204,'-8'0'3315,"2"0"-2865,6 0 0,0 1 336,0 4 0,6 4-305,4 10 0,2 10-229,2 9 0,7 9 26,3 5 0,1 8-220,-1 2 0,1-7 126,-6-7 0,5-6-723,-5-4 1,-5-9-298,-5-10 201,-6-10 0,4-17 342,-7-16 1,0-9 21,0-9 0,0-7 214,0-3 1,0 1-76,0-1 0,0 1 551,0-1 0,0 10-211,0 8 0,0 6 134,0 4-423,0 4 0,6 12-428,4 3 0,-3 5-887,3 5 0,-1-4 682,6 4 1,-1 1-667,0-1 1380,0 0 0,0-11 0,1-2 0</inkml:trace>
  <inkml:trace contextRef="#ctx0" brushRef="#br0">11218 10776 8204,'-8'0'757,"2"2"-73,6 2 204,0-2-158,0 4-452,0-6 0,6 0-418,4 0 1,7-6-500,2-4 1,5 3 638,-5-3 0,6 1 0,-3-6 0</inkml:trace>
  <inkml:trace contextRef="#ctx0" brushRef="#br0">11304 10947 8204,'-7'42'-30,"-2"1"1,1 1 691,-2 4 0,7-4-177,-2 3 1,5 4-78,5 1 0,5-2-146,9 3 1,-4-8-1203,4 3 1,2-9 536,-2-1 0,6-11-1404,-1 1 1807,3-15 0,7 6 0,3-11 0</inkml:trace>
  <inkml:trace contextRef="#ctx0" brushRef="#br0">11844 11345 8204,'-22'-21'829,"-10"-1"226,4-6 1,-10-2 91,0-4 0,3 9-541,2-3 0,9 14 594,5-1-759,10 11 0,2-1-490,7 10 1,-1 9 133,-4 9 1,4 11-440,-4 4 1,3 3 150,2 1 1,7 1-91,2 0 0,4-6-477,1 1 1,0-6 322,0 1 0,2-9-241,3-5 1,-2-5 210,7-5 1,0-5-263,4-14 1,-4-7 258,0-16 1,-7-4 173,2-5 0,-8-1 151,-1 0 1,-7 1 122,1-1 0,-2 7 904,-2 3 0,-2 4-263,-2 5 492,2 10 0,-9 9-399,6 10 1,1 5-130,4 9 1,0 7-189,0 8 1,1 4-327,4-5 0,3-5-237,6-4 0,0-2-567,0 2 1,5-5-1276,0-10 1,2-3 94,-2-6 1925,-3-6 0,4-14 0,-6-10 0</inkml:trace>
  <inkml:trace contextRef="#ctx0" brushRef="#br0">11929 11046 11189,'6'13'1323,"4"-4"1,9 4-852,5-4 1,4 9-742,5 1 0,5-5-1471,9-5 0,-4-1 1012,0 2 0,-2-4-310,-8-6 0,-8-6 179,-10-4 859,-8-9 0,0-3 0,1-6 0</inkml:trace>
  <inkml:trace contextRef="#ctx0" brushRef="#br0">12199 10861 8204,'-14'0'221,"5"0"203,-1 0 1,2 7 281,-1 2 1,-2 10-231,6 5 1,0 15 47,5 9 1,0 7-212,0 7 1,0 1-545,0 3 1,6-4-61,4-10 1,9 2-302,5-7 0,2-8-41,3-10 0,10-9 352,4-10 1,9-1-564,0-9 0,2-4 295,-2-15 1,-3-3 357,-6-7 0,-2 1-12,-3-1 0,-3 7 315,-7 3 0,-6 5-135,-3 4 1,-3-1 959,-2 7 1,0-1 212,0 5 0,-4-5-406,-1 0 1,6-7-469,4-2 0,0-2 18,-5-8 0,2 0-163,3-4 0,-5 0 69,0-1 0,0 1-80,-4-1 0,-4 6 10,-1-1 0,-4 2-243,-1-2 0,-6 4 240,-3 5 1,-10 1 135,-5 0 0,-5 6 57,-4 3 0,2 4-84,-7 1 1,5 6 341,-5 3 0,6 10-156,-1 5 1,9 9 13,5 5 0,3 5-128,2 4 0,6 4-265,4 6 0,10-5-699,8 0 1,13-5 461,11 5 1,5-12-629,4-2 0,3-8 468,7-7 1,8-4 425,6-9 0,0-5-516,5-10 0,-5-9-774,-4-10 1,-9-8 488,-6-1 1,-8-1 728,-1 0 0,-2 1 0,-11-6 0,-8-1 0,-8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7422 10577 9416,'10'0'1438,"-1"0"1,2-2-1213,8-2 1,3 2 16,7-3 0,7 4-174,7 1 0,1-2 149,8-3 1,6 2-430,9-6 0,9 4 236,-37 0 0,2 1 1,3 2-1,1 0-220,-1 0 0,2 0 0,1 1 0,0 0 166,-2 1 1,1 0-1,1 0 1,0 0 71,-2 0 0,0 0 0,3 0 0,1 0 35,-2 0 0,0 0 0,3 0 0,0 0-29,2 0 0,0 0 0,-2 0 0,0 0-40,-1 0 1,1 0-1,3 0 1,0 0 33,-1 0 1,0 0 0,4 0 0,1 0 2,2 0 0,0 0 0,-4 0 0,-1 0-256,0 0 0,1 0 0,2 0 0,0 0 270,-1 0 1,2 0 0,3 0 0,1 0-107,0 0 0,-1 0 0,-3 1 0,-1 0 52,0 1 0,0 0 0,1-1 0,-1 0-54,3 1 0,-1 1 0,-1-2 1,-1-1 40,0 0 1,0 0 0,-4 0 0,0 0-30,4 0 1,0 0-1,-3 0 1,1 0 37,-1 0 0,1 0 0,-2 0 0,1 0-92,-2 0 1,0 0-1,-1 0 1,-1 0 62,3 0 0,-1 0 1,-2 0-1,-1 0-111,-1 0 1,-1 0 0,-1 0 0,0 0 82,-3 0 0,-1 0 0,37 0 32,-3 0 0,1 0-44,-1 0 0,0 0 37,-5 0 1,-6 2 55,-4 3 1,-2-2 21,-3 6 0,8-4-44,2 5 0,-8-6 27,-1 6 1,-3-7 12,3 2 1,0 1 60,0-1 0,0-1-90,-1-4 0,1 5 90,0 0 1,5 0-73,-1-5 0,-1 4 38,-7 1 1,0 1-31,-5-1 0,1-2 35,-2 7 1,-1-7 1,6 2 0,0 1 9,5-1 1,0 4-83,0-4 0,-7 0 47,-2-5 0,-6 4 194,-4 1 1,2 0-204,-7-5 1,0 0 424,-5 0 0,-5 0-444,-4 0 0,-4 0 95,0 0-576,-8 0 479,0 0 744,-7 0-341,0 0 159,-7 0 1,1-6-205,-3-4 0,-4-2-281,4-3 1,-2 1 129,1 0 1,-3-2-203,4-3 0,-2 2 43,1-7 0,-1 0-157,7-4 1,-7-5-84,1 0 1,2-5 116,-1 5 1,4-7-21,-5 2 0,7-8 90,-1-1 1,-3-7-165,2 2 1,-1-3-44,1-2 1,4-6-75,-4-4 1,-1-1-218,1 2 1,-1-3 243,1 2 0,3-7 194,-2-2 0,-3-1-69,3 1 0,-1 2 72,5-7 1,0 2-69,0-1 1,0 1 79,0 3 1,0 5-56,0 0 0,0-4 105,0 9 1,0 0-64,0 9 1,0 6-7,0 4 0,-5 0 115,0 4 1,-4 2-117,4 8 1,-6 4 179,2 1 0,-4-4 12,-1 9 1,4-1-7,1 10 1,-1 1 130,-4 4 1,0-4-25,0 3 1,-1 4 198,1 1-314,0 4 0,0 1 4,0 0 1,-1 0-34,1 0 0,-5 0-171,0 0 0,-1 0 89,1 0 0,1 0-275,-5 0 1,-3 1 95,-7 4 1,2-3 206,-7 2 0,0-2-116,-5-2 0,-6 0-141,-3 0 0,-10 0 184,-4 0 1,-10 5-264,36-3 0,0 0 0,-39 3 232,-2-5 0,41 2 0,0 1 22,-3-1 1,0 1 0,2-1 0,0 0 64,-2-1 0,1-2 0,1 1 1,0 0-48,-4 0 1,0 0 0,-1 0 0,0 0 9,1 0 1,0 0 0,-1 0-1,0 0-15,1 1 1,0-2 0,-1-1 0,-1 0 10,-2-1 0,-1 1 1,-2-1-1,1 1-48,1 2 0,0 0 1,-1 0-1,0 0 39,3 0 0,1 0 0,-3 0 1,-1 0-26,-4 0 0,1 0 1,2 0-1,1 0-229,-3 0 0,-1 0 1,3 0-1,0 0 251,0 0 0,0 0 0,-2 0 0,-1 0-6,-5 0 1,1 0-1,4 3 1,1 1-33,-1 0 1,1 1-1,2-1 1,0 0 40,0 1 0,0-1 1,-2 1-1,0 0 2,-3 2 0,0 0 1,6 0-1,0-1-8,1-2 0,0 1 0,4 1 1,1-1-5,-3-2 0,1-1 1,-1 3-1,-1-1-133,-3-1 1,0-1 0,7 1-1,0-1 128,0-2 0,0 0 0,-34 0 67,-2 0 1,38 0 0,0 0-49,-5 0 0,1 0 1,4 0-1,1 0 122,-39 0 0,7 0-182,3 0 0,-7 0 163,-2 0 1,1 2-76,38 0 1,1 0-1,-34 1 28,-2 7 1,8-5-59,2 4 1,4-4 51,-4 4 0,6-6-2,-2 2 1,4 2 227,1-3 1,6 1-111,4-5 1,7 0 448,2 0 0,7 0-480,-2 0 1,3 0 315,1 0 0,-1-2-359,-3-2 1,3 2 183,-3-3 1,3-1-183,1 1 1,1-1-93,0 1 1,4 4 2,0-4 1,2-1-140,-2 1 1,4 0 237,6 5-1,-1 0 198,1-6-246,6 4-483,2-4 314,6 6-691,0 0 424,6 6 1,-4-3 123,3 7 0,-2-5 277,1 4 0,-2 1 124,3 4 1,-4 0-102,-1 0 1,0 0 180,0 1 1,5-1-37,0 0 0,0 5 17,-5 0 0,0 6-61,0-1 0,0-2-53,0 2 1,0 1 23,0 8 1,0 2-27,0 3 0,0 8-164,0-4 1,0 12 140,0 3 0,6 11-341,3 8 0,-5-35 0,0 1 304,1 1 0,0 0 0,-1 3 0,1 1-74,2 4 0,0 2 1,-1 3-1,-2 0 41,1 3 0,-1 1 0,-1 2 0,-1 1-305,3-2 0,0 1 1,-1-1-1,1-1 307,2 2 0,0 0 1,0-2-1,1 0-87,-1-1 1,0 0-1,0-3 1,0-1-37,0-7 0,0-2 0,0 1 0,0 0 148,1-2 1,-1 0 0,-1-2-1,0 1-192,-1 1 1,0 0-1,-2-5 1,0 0 166,-3 36 0,-2-3-172,-2-2 1,-3-7 321,-2-2 0,-4-11-385,4-9 1,-2-5 931,1-9-1175,-2-6 0,8-8 629,-5-9 0,6-5-365,-2-5 1,4-9-1166,1-10 1397,0-9 0,0 3 0,0-4 0</inkml:trace>
  <inkml:trace contextRef="#ctx0" brushRef="#br0">6768 14643 11909,'29'6'-1286,"1"1"2411,3 2 1,5 2-449,9-6 1,10 4-29,9-4 0,10 0-717,5-5 0,-36 0 0,1 0 273,3 0 1,2 0 0,4-3-1,2-1-288,4 0 1,1-1-1,3-4 1,1-1 131,5-1 0,0-2 1,-1 0-1,1-1-249,7 1 0,0-2 1,-2-1-1,-1-1 290,2 1 0,2-1 1,-26 4-1,1-1 1,0 1 13,4 0 0,1 1 0,-1-1 0,-2 1 1,0 1-1,0 0-53,1-1 1,0 1-1,-1 0 1,0 1-1,-1 1 1,0 0-50,1 1 1,-1 0 0,0 0 0,1 0-1,-1-1 1,0 1 4,1 1 0,-1 1 0,0 0 0,21-3 0,0 1-53,0 2 1,-1 2-1,-4 0 1,-3 2-200,-3 1 0,-2 2 0,1-1 0,0 0 273,1 0 0,-2 0 1,-5 2-1,0 1-134,-3-1 1,-1 0-1,-4 4 1,-1-1 40,1 0 0,0 0 0,-5 0 0,1 1 51,4-1 1,0-1 0,-8 2 0,-1-1-22,0-2 1,-1-1-1,28 9 144,-6-1 0,-2-4-404,1-1 0,-4 1-83,0-1 0,-13 0 594,-11-5 1,-7 0-934,-3 0 811,-12 0-937,2 0 1360,-13 0-1302,0 0 355,-6-7 0,-1 4-450,-2-6 0,-8-1 880,2-4 0,-8 0 0,0 0 0</inkml:trace>
  <inkml:trace contextRef="#ctx0" brushRef="#br0">5403 10079 8890,'-6'-7'1763,"4"0"0,5 2-985,16 1 0,13 1-292,20 7 1,16-1-326,-24 2 0,2 0 0,3-3 0,2 1-495,5 2 1,1-1 0,4-2 0,0-1 413,3 2 0,0-1 1,-3-4-1,0-2-86,0-3 0,1 0 1,-4 0-1,-1-1-228,-2-1 0,-1-1 0,-4 2 0,0 1-324,-5-1 0,0 1 0,-5 3 0,0 0-1007,36 0 0,-5 8 1565,-4 6 0,-4 1 0,-10 2 0,-5 1 0,-7 3 0</inkml:trace>
  <inkml:trace contextRef="#ctx0" brushRef="#br0">21711 5146 18569,'0'-9'-1625,"0"-1"1,0 6 1514,0-6 0,0 5 32,0-4 951,6 6 0,2-8 93,6 6 0,2 0-623,3 5 1,-2 0-210,7 0 1,6 0 69,8 0 0,10 2 68,4 3 1,14-2-28,5 6 0,-28-4 0,1 0-219,1 2 0,0 0 0,1-2 0,1-1 39,3 1 0,0 0 0,1-3 0,2 1-396,6 1 1,0 1 0,3-3 0,0-1 470,4 2 1,0-1-1,0-1 1,0 0-363,2-1 1,1 0 0,0-1 0,1 0 386,3-1 0,1-1 0,3 2 0,1-1-67,-22-1 1,1 0-1,0 0 1,-2 0-1,-1 0 1,0 1-245,4-1 1,1 0 0,-1-1 0,1 0 0,-1 0-1,1 1 261,1 1 1,0 1-1,0-1 1,0-1 0,1-1-1,0 0-102,2 1 1,0 0 0,0 0 0,-4 1 0,0-1 0,0 2 40,3-1 1,-1 0-1,1 1 1,-3-1-1,-1 0 1,0 0-78,-1 0 0,0 0 0,0 1 1,1-1-1,2 0 0,-1 1-85,1 1 1,0 0 0,0 0 0,-4 0 0,-1 0 0,0 0 60,26 0 1,-1 0 0,-1 0-1,0 0-19,-1 0 1,0 0 0,0 2 0,-1 1-25,-3-1 1,-1 1-1,-5 2 1,0 1-18,-1-2 0,-1 1 1,-5 1-1,-1 1 145,-5 0 1,-1 0-1,2 0 1,-1 0-263,-3 0 1,0 0 0,-3 0 0,-2 1 0,-4-1 0,-2 0 2,32 7 0,-8-1-306,-9-4 1,0 2 744,-4-6 1,-5 4-1044,-9-4-20,-9 0 0,-10-4 701,-10 4 1,-15-3-394,-13 2 0,-8-2 537,-6-2 0,-4 0 0,-5 0 0</inkml:trace>
  <inkml:trace contextRef="#ctx0" brushRef="#br0">22621 2786 18569,'-6'-14'-4323,"2"2"5605,-5 2-204,6-3-103,-4 12 160,7-5-1068,0 6 0,0 6 329,0 3 1,2 10-451,3 5 1,-2 3 265,6 1 0,1 7-90,4 3 1,0 9-256,1 5 1,0 12-173,4 7 1,-10-30-1,0 1 45,3 5 0,-1 1 1,-1 5-1,-1 0-130,3 3 1,0 2 0,-3 5 0,-1 3 324,2 7 1,-1 1-1,-1-2 1,-1 0-307,-2 3 0,-1 2 1,0-1-1,-2 1 452,-1 1 0,-2 0 0,1 2 1,0 0 76,0-24 1,0 2-1,0-2 1,0 23-1,0 0-55,0-24 1,0 1 0,0-1 0,0 26 0,0-1 27,0-25 1,0 0 0,0 1-1,2 2 1,-1 1 0,1-1-42,-1 1 0,1 0 1,0-1-1,1-2 1,0 1-1,0-1-85,-1-1 0,0 1 0,-1-1 0,2 25 1,0-1 25,0 0 1,-1-1 0,-1-2-1,0-1-380,1 2 0,0-2 0,-1-6 0,0-1 273,-1-1 0,0-1 0,0-2 0,0 0 35,0-4 0,0-2 0,0 0 0,-2 0-191,0-1 1,0-1 0,-1-7 0,-1-1 91,0 0 1,-1-1 0,-1-6 0,1 0-47,0 30 1,-6-11-156,2-3 1,2-18-165,2-6 1,2-11-672,-1-12 1176,2-4 0,-4 1 0,6 0 0</inkml:trace>
  <inkml:trace contextRef="#ctx0" brushRef="#br0">22777 3810 18544,'-8'-9'-2724,"4"-1"0,0 7 3604,0-2-50,2-3-167,-4 7 255,6-6-207,0 7-474,0 0 1,6 0-194,4 0 1,2-4 1014,2-1 1,5 0-543,0 5 0,5 0-191,-5 0 0,6 0-26,-1 0 0,-2 5-233,2 0 0,-5 1 126,4-1 1,0 1-272,0 3 0,4 4 56,-3-3 1,3-3-288,1 3 0,1-1 19,-1 6 0,5-6 163,0 1 1,2-1-29,-2 5 1,-3 2 86,3 3 0,-3-3-16,-1 3 0,-1-3 40,1-2 0,-1 2 40,1 3 0,-6-4-96,1 4 0,-7-1-61,2 1 1,-3-4-146,-2 4 0,1 2 45,-1-2 1,0 0 122,0-5 1,1 5-20,-1 0 0,5 2 35,0-3 1,1-2 158,-1 3 1,-1 2-26,5-2 0,-4 6-33,5-1 1,-7-2 78,2 1 0,2-4 4,-2 5 1,0 0-107,-5 4 0,0 1 40,0-1 1,1 1-12,-1-1 1,3 0-122,-3 1 0,4-1-86,-9 1 1,4-1 200,1 1 0,0-1 70,0 0 1,1 1-99,-1-1 1,0 2 255,0 3 1,-1 2-60,-4 3 1,4 3 30,-3-3 1,2 0-125,2 5 1,-4-9 105,-1 9 1,1-8-55,4 3 0,-4 0 77,-1 4 0,1-4-2,4 0 0,0-5-118,0 5 0,2 0-32,3 5 0,-6-1-68,6 1 1,-7-2 15,7-3 1,-3 5 34,-2-1 1,0-4 23,1 5 1,-1-4 62,0 4 0,5 0-106,0-1 0,1 1 196,-1 0 0,-3 4-76,3 0 0,3 2-165,2-1 0,-2-6 0,0 3-96,-1-6 101,4-1 0,-3 5-83,7-1 0,1-4 149,3 0 0,-2-1-60,7 0 1,0 3 0,5-5 324,-1 1-294,1-4 1,-5 2 144,0-5 1,-5-1-185,5 1 1,-6-6 216,1 1 1,-3-7-38,-2 2 0,1-3 0,-1-2 15,1 1 4,-1-1 0,0-6 74,1-4 0,-1-2 1,-1-2 114,-3 0 0,-4 0 38,-5 0 1,-3-2 473,-2-2-489,2 2 1,-10-11 0,4 4 120,1-4 0,-6-2-413,4-4 0,-2-3 88,2-7 0,-4 1-477,4-1 384,-3 1 1,2-2 0,1-2-135,-2-1 1,1-5-126,0 5 1,-2-7-166,3 3 1,1-5 118,-1 0 173,6-1 0,-8 1 0,6-1 60,2 0 1,-3-1-166,2-3 1,-1 2-37,5-2 1,1-4-177,-1-1 390,0 3 0,0-6 1,1 4 8,-1 1 1,0-5-21,0 3 1,0-2 20,1 2 1,-1 1 153,0 4-57,0 3 0,5-15 1,0 5-67,-1 1 1,-3 4-115,0-3 1,-1 4-26,0-4 1,0 6 94,0-1 4,1-4 0,-1 7 1,2-5-41,3 0 1,-8 0-56,3-3 0,-3 3 31,3 6 0,0 1-30,1-1 69,-1 1 1,0 0 0,0 3-51,1 1 1,-4 0-42,3-5 0,-3 1 10,8-1 1,-3 1-124,-2-1 182,0 7 0,0-9 0,2 7-1,3 4 0,-3 2 221,3 4 0,-2-2-152,2-4 0,-3 4 191,3-3-130,3 10 1,-5-4-1,7 3 163,1-3 1,2 3-53,2 1 0,1 1 62,3-2 0,-3 2 252,3 3-392,-3 3 0,-2-3 1,2 8 75,4 2 1,-4 1-98,3-2 1,2-2 47,-2 2 1,6 2-292,-1-1 68,3-1 1,8-2 0,2 1-103,-1 1 1,6 2-28,-4-1 1,3-2-14,2 6 1,-5-1 94,0 1 0,-4 3 91,4-2 0,-3 2-166,8 2 0,-8 0 225,7 0 0,-3 0-584,-1 0 0,-3 0-115,-7 0 0,-1 5-112,-3-1 1,-3 3 10,-7-2 0,-1-2-9,-3 6 1,-2-4-127,-3 4 1,-3-5-367,3 0 1,-8 4 289,-2 2 0,-4-4-2036,5-1 2921,-7 3 1,-3-1 0,-8 8 0</inkml:trace>
  <inkml:trace contextRef="#ctx0" brushRef="#br0">16194 15283 8173,'0'-15'-1982,"-1"1"2411,-4 0 0,2 0 786,-7 0 0,6-1-327,-6 1 1,6 0-353,-6 0 1,1-5 11,-6 0 0,0 0-153,-4 5 0,1-2-120,-5-3 1,-6 5-32,-4-1 0,0 3-58,4 7 0,1 2 35,-1 8 1,3 3-137,2 6 1,3 6-28,7 4 0,0 11 52,0 7 1,4 9-313,1 11 0,6-2-84,-2 6 0,3-6 165,2 2 0,7-1 78,2-4 0,5-6-346,5-18 0,-1-8 33,5-16 1,6-4-102,4-10 0,5-9 45,-5-9 0,5-15 72,-5-5 1,0-9 103,-4 0 1,-2-2-118,-4 2 0,-2-2 415,-7 7 0,-1 7 682,-4 12-413,-3 6 0,-6 17-43,0 10 0,0 17 165,0 21 1,2 6-78,3 7 1,-2 6-210,6 0 0,1 6-224,4-2 1,0-3 82,1-1 0,-1-10-251,0-5 1,0-6-372,0-8 1,1-12-1638,-1-16 2233,6-4 0,-4-1 0,5 0 0</inkml:trace>
  <inkml:trace contextRef="#ctx0" brushRef="#br0">15157 14572 8340,'-7'-8'3401,"6"2"-3070,-12 6 0,15 0 140,2 0 1,12 0 266,17 0 0,12 4-255,11 1 0,20 5-208,-32-8 1,2 0 0,8 2-1,3-1-413,3-1 0,3 0 1,8-1-1,2 0 289,4 1 0,2 1 1,2-2-1,-1-1-440,1 0 1,0 0-1,-27 0 1,0 0 0,0 0 302,1 0 1,1 1 0,-1-2 0,0 0 0,0-1 0,-1 1-32,23-2 1,-2 1 0,-2-3 0,-1 0-237,-7 3 0,-2 0 1,0-1-1,-1 1 165,-2 2 0,-1 0 0,-2 0 1,-1 0-91,-8 0 0,-1 0 0,0 0 1,-1 0-675,30 0 0,-2 0 805,-7 0 0,-12 6-1177,-12 4 0,-18 4 863,-11 5 0,-9-3-989,0 3 0,-12 1 1350,-7-1 0,0 0 0,-7-5 0</inkml:trace>
  <inkml:trace contextRef="#ctx0" brushRef="#br0">17716 14259 8264,'-21'0'0,"5"0"1420,-3 0 1,4 2-599,0 2 1,6-2 979,-1 3-1264,7-4 1,-1-1-365,8 0 1,11 5 43,8 0 1,10 0-193,5-5 0,8 4 35,2 1 0,4 4-123,-5-4 0,0 6-496,-4-1 1,-7 4 332,-2 5 0,-11 3-264,-4 6 0,-9 7 127,-6 3 1,-10 9 306,-8 6 1,-10 3-446,-14 6 0,-1-3 321,13-28 1,0-1-1,-26 29-167,-5-3 0,0-10-223,0-3 1,8-16 40,6-4 1,7-13 132,8-10 1,1-10-1162,3-13 1556,3-1 0,4-15 0,3 5 0,3 1 0</inkml:trace>
  <inkml:trace contextRef="#ctx0" brushRef="#br0">15157 14529 9466,'0'-9'957,"0"-1"0,0 1-469,0-5 0,11-7 78,3-3 0,16-10 41,3-9 0,19-16-391,-22 23 1,2-3 0,7-6 0,1-2-640,2-7 1,1-1-1,5-2 1,0-1 531,2-4 1,0 1 0,-15 19 0,1 0-1,0-1-98,3-4 1,1-1-1,0 1 1,-1 2-1,-1 1 1,2 0-150,1-1 1,0-1 0,0 0 0,-4 2 0,0 0 0,0 1 87,-1 0 0,1 0 0,-1 1 0,-2 0 0,0-1 0,0 1-99,16-20 1,0 1 0,-7 10-1,1 3-345,-3 6 0,-2 3 0,-8 5 0,-2 2-316,19-20 0,-10 3 360,-10 6 0,-7 13-1000,-7 6 0,-2 7 1297,-7 3 0,0 4 153,-5 1 0,0-1 0,0-4 0</inkml:trace>
  <inkml:trace contextRef="#ctx0" brushRef="#br0">16706 12297 8265,'-9'0'438,"-1"0"1,6 0 366,-6 0-206,7 0 0,-3-1-225,6-4 0,0 2-189,0-7 0,6-1 110,3-8 0,12 2-42,7-7 0,2 0-204,8-4 1,-1 4 112,1 1 1,1 4-554,-6-5 0,0 11 227,-4-1 1,-7 9-340,-3 1 1,0 4 231,-5 4 1,-1 6 173,-9 9 1,-2 5 174,3 9 1,-5 3-95,-5 7 1,2 1-140,-7 3 1,1 4 127,-5 6 0,0 0-150,-1-1 1,3-5 121,2-4 1,-1-2-839,6-3 1,1-5 892,4-4 0,-7-10 0,-1-2 0</inkml:trace>
  <inkml:trace contextRef="#ctx0" brushRef="#br0">15484 11729 8432,'-7'-8'-21,"6"1"0,-10 6 708,6-4 1,-1 3 303,1-2-851,3 2 1,-4 4 86,6 2 0,0 6-468,0 9 0,1 5 66,4 9 0,-2 3 239,7 7 1,-1 6-66,6 3 1,-1-2 94,0 2 1,0-6-141,0 2 1,-4-1 84,-1-4 0,-5-4 73,0-10 0,-2-7-36,-2-3 1,-2-3 174,-2-2 0,0-6 259,-5-4-92,6-2 0,-8-8-510,6-4 1,0 1 68,5-6 0,0 3-272,0-12 0,2 0 153,3-4 1,7 4-92,7 1 0,6 0 97,-1 0 0,1 4 50,-1 9 1,5 4 13,-1 6 0,-4 2 228,4 2 1,-3 12 18,4 13 1,-7 1-68,-3 8 1,-8 4 51,-2 6 0,-5-1-50,0-4 1,-10-6-125,-8 1 0,-5-11 78,-5 2 0,-3-7-185,4-3 0,-9-7 70,-1-12 0,0 0-177,4 0 0,-2-6-404,2-3 1,4-10 225,11-5 1,-1-4 405,1-6 0,6-2 0,2-7 0</inkml:trace>
  <inkml:trace contextRef="#ctx0" brushRef="#br0">15313 11473 15246,'-14'-8'-280,"6"1"981,-5 7 1,18 0-4,0 0 0,14 0-570,9 0 1,7 0 78,7 0 0,3 0-835,2 0 0,-3 0 373,4 0 1,1-4-371,-2-1 1,0-1 721,-4 1 1,-7 2 78,-2-7 1,-11 1-1,-2-5 1</inkml:trace>
  <inkml:trace contextRef="#ctx0" brushRef="#br0">15526 11160 8434,'-14'0'317,"0"0"-212,0 0 1601,6 0-550,1 0-571,26 0 1,5-2-366,19-2 1,1-3 4,3-2 0,-2-2-778,2 6 1,-3 0 371,-1 5 0,-1 0-415,1 0 1,-7 3 346,-2 7 1,-11 1-21,-4 13 0,-9 6 56,-6 8 0,-5 3-55,-9 1 0,-5 7 45,-14 3 0,-1 4 347,-3 1 0,5-2-753,-1-3 0,2 2-36,8-7 665,0 0 0,8-1 0,0 0 0,0 0 0,2 1 0</inkml:trace>
  <inkml:trace contextRef="#ctx0" brushRef="#br0">15526 14728 8368,'-8'0'890,"2"0"0,4-5 301,-2 1-856,2-1 0,-3 5-77,10 0 1,5 0-17,9 0 0,3 2-495,6 2 0,2-2 266,3 3 0,-1 1-882,6-1 0,0-1 564,4-4 1,1 0 304,0 0 0,-1 0 0,1 0 0</inkml:trace>
  <inkml:trace contextRef="#ctx0" brushRef="#br0">15825 14501 8401,'-14'0'206,"4"4"500,1 1-422,5 0 0,-7-3-68,7 2 0,0-2 81,9 3 1,9 1-66,10-1 1,5 4-57,4-4 0,3 1-115,7-1 0,-1-2-235,1 7 0,-2-3-71,-3 3 0,-3 4 162,-7 0 1,-6 7 48,-3 7 0,-9 7 52,-5 3 1,-12 5-52,-7 4 1,-7 4-49,-7 5 1,-5 6-337,0 0 1,6-7 47,8-8 0,5-4-825,4-5 1194,4-10 0,0-1 0,-2-5 0</inkml:trace>
  <inkml:trace contextRef="#ctx0" brushRef="#br0">16877 14956 8417,'-22'6'521,"-3"-3"-288,6 7 1,-2-1-169,2 5 1,3 7 828,-3 3 0,4 13-316,0 6 0,1 11-417,0 3 0,4 1-161,1 8 1,6-1-124,-2 2 1,5 1-106,5-7 1,3 1-138,6-5 0,6-7-449,4-2 0,3-12 426,1-8 0,7-6-208,3-7 1,-2-3 119,2-2 0,-5-7-22,5-13 1,-4-1 497,3-12 0,0-1 0,1-8 0,-5-6 0,-3-6 0</inkml:trace>
  <inkml:trace contextRef="#ctx0" brushRef="#br0">17161 15311 8211,'-14'0'-39,"5"0"637,-1 0-77,7 0-211,-3 0 0,9 0-146,6 0 1,2 0-119,13 0 0,0 0 119,4 0 0,1 0-305,-1 0 1,-6 6 56,-3 4 1,-2 7 140,2 2 1,-9 6 131,-1-1 1,-5 5-112,-4 4 1,-8 5-211,-7 9 0,-5 4 62,-9 5 0,-1-5-298,-3-4 1,5-4 140,-1-5 1,9-10-85,10-9 0,4-17-247,6-12 0,8-15 557,6-13 0,13-15 0,9-6 0</inkml:trace>
  <inkml:trace contextRef="#ctx0" brushRef="#br0">17531 15226 8250,'-6'8'-133,"-4"4"-68,-9-2 1,3 2 569,-3 3 1,4 7 603,0 6 0,-4 2-523,0 8 1,7 5-159,7 4 1,4 5-289,1-4 0,1 2 80,4-7 0,9 1-660,10-11 0,4-6-51,5-8 1,-1 0-387,6-5 1,-7 2-120,3-11 1132,-4 0 0,-2 1 0,1 2 0</inkml:trace>
  <inkml:trace contextRef="#ctx0" brushRef="#br0">17858 15709 9704,'-8'2'700,"3"2"1,4 1-843,1 9 0,0 4-322,0 10 0,4 2 378,1 3 0,6 4 202,-1 5 1,4-1-117,5-3 0,-3-3 0,4-6 0</inkml:trace>
  <inkml:trace contextRef="#ctx0" brushRef="#br0">18242 15908 9100,'14'0'1102,"0"0"-973,0 0 1,5 0-157,0 0 0,0 2-196,-4 2 0,-1 3 142,0 2 0,0 4 161,0-4 1,-6 9-204,-3 1 1,-3 6 137,-2-1 0,-7 3-395,-2 1 1,-4-1 96,-1-3 1,5-6-1248,-1-8 1530,1 3 0,-6-24 0,1 1 0</inkml:trace>
  <inkml:trace contextRef="#ctx0" brushRef="#br0">18498 15325 8237,'8'0'0,"0"0"1299,-4 0-818,-2 7 1,9 1 230,-6 6 1,6 6-504,-2 4 1,9 3-447,1 1 1,1 5-718,-1 1 1,-2 5 607,7-1 1,-2-5-784,2-4 1,3-4 1128,-4-11 0,4 3 0,2-9 0</inkml:trace>
  <inkml:trace contextRef="#ctx0" brushRef="#br0">18981 15439 8237,'-14'-8'0,"0"-3"842,-1 6 0,6 1-264,0 4 0,-1 1-74,-4 4 1,0 4-183,-1 10 1,1 5-53,0 9 1,0 4-235,0 5 1,-5 12 66,0 3 1,-2 8-766,2-4 1,5 1 540,0-5 1,1-8-1976,8-7 1595,1-12 0,10-16-726,3-9 0,6-10 1227,4-4 0,3-16 0,6-5 0</inkml:trace>
  <inkml:trace contextRef="#ctx0" brushRef="#br0">19138 15809 10814,'0'9'131,"0"1"0,-5 4-306,0 5 1,0 8-147,5 1 0,0 2-364,0 8 1,0-5-302,0 5 0,0-8 986,0-1 0,13-7 0,3-8 0</inkml:trace>
  <inkml:trace contextRef="#ctx0" brushRef="#br0">19294 15240 8237,'-14'-5'1147,"-1"1"0,6-3 189,0 2-654,5 4 0,-7-7-170,7 3 1,0 4-650,9-4 0,5 2-57,9-2 1,4 3-44,10-2 1,2 2-71,3 2 0,3 2 189,-3 2 0,-3 6-325,-2 9 1,0 5 105,-4 9 0,-4 5 37,-11 9 1,-6 8 54,-3 7 1,-16 12 35,-8 2 1,6-36-1,-1 1 245,-2-1 1,-1 0 0,-1 1 0,-1 0 60,-2-2 0,0-2 0,0 0 0,1-1-60,-18 25 1,3-2 91,7-17 0,1-8-325,3-15 247,3-4 1,14-8-1089,2-7 0,3-7 63,2-7 1169,7-6 0,0-2 0,8-7 0</inkml:trace>
  <inkml:trace contextRef="#ctx0" brushRef="#br0">16465 11174 9311,'-15'2'893,"1"2"0,5 6-593,-1 9 1,2 9 14,-1 10 0,-2 14-65,6 5 1,0 16-228,5 3 1,1-36 0,0 2-172,0 1 0,3-1 0,1 0 0,4-2-40,15 36 1,4-13-467,5-15 0,5-7 372,9-8 1,2-3-721,4-16 0,2-3 476,-3-11 1,3-1 525,2-4 0,0 0 0,-3-6 0,-7 0 0,-6 2 0</inkml:trace>
  <inkml:trace contextRef="#ctx0" brushRef="#br0">16962 11430 8499,'0'-9'581,"0"-1"0,0 5-190,0-4 1,7 4-414,2-4 0,5 1 1,5-2 0,2 2 15,2 4 1,3 2 46,-7-3 0,4 4-208,-4 1 1,0 1 357,-5 4 1,-4 3-81,-1 6 0,-5 2 55,0 3 1,-4 3-86,-4 6 0,-4 2-470,-7 4 1,-3-3-81,-1 7 0,0-6-308,4 1 0,1-8-149,0-1 926,6-13 0,2 2 0,6-13 0</inkml:trace>
  <inkml:trace contextRef="#ctx0" brushRef="#br0">17275 11231 8237,'-13'6'668,"4"4"1,3 4-147,6 5 0,-5 3-318,0 6 1,0 9-151,5 5 1,2 3-224,3 7 1,3-2-204,6 2 1,2-7-514,3-7 0,3-8-373,6-2 1258,1-6 0,5-8 0,3 1 0</inkml:trace>
  <inkml:trace contextRef="#ctx0" brushRef="#br0">17574 11558 8237,'-8'0'1116,"1"0"-951,7-6 0,7 2-75,2-5 1,4 6-223,1-2 0,0 4 97,0 1 0,1 0 3,-1 0 0,-1 1 120,-4 4 1,-3 4-99,-6 10 1,0 3-1,0 7 0,-6-1 29,-3 1 0,-10 5 62,-5 4 0,-3-3 103,-1-2 0,4-4 293,0-6 1,4-2-135,1-7 0,0-6 326,9-3-96,4-4-905,0-1 0,12-6 218,3-3 1,10-4 65,5-1 0,3-1-387,1 1 0,-4 0 187,0 0 0,-1 4-472,6 1 1,-1 4 282,1-4 1,-2 6-500,-4-2 1,3 2 935,-7-2 0,6 3 0,-3-4 0</inkml:trace>
  <inkml:trace contextRef="#ctx0" brushRef="#br0">18100 11714 9227,'9'0'490,"1"0"0,-1 0-398,5 0 101,0 0 0,1 7-378,-1 2 1,-1 4 53,-4 1 0,2 2 71,-6 3 1,0 1-208,-5 4 0,0 3 71,0-3 0,-5 2-527,0 3 0,-6-6 331,2 1 0,-4-6 392,-1 1 0,-1-10 0,1-3 0</inkml:trace>
  <inkml:trace contextRef="#ctx0" brushRef="#br0">18270 11316 10383,'14'2'691,"1"3"0,-1 2-1198,0 8 0,7-1 330,2 0 0,4 0-1149,2 1 0,-1-1 1326,1 0 0,-1 0 0,0 0 0</inkml:trace>
  <inkml:trace contextRef="#ctx0" brushRef="#br0">18683 11245 8237,'-15'0'1664,"1"0"0,0 2-1245,0 3 1,4 4-190,1 10 1,-1 9-365,-4 10 1,0 5 184,0 4 0,-7 10-159,-3 10 1,2 0-77,-1 0 1,5-4-679,-1-6 0,10-10 285,4-9 1,5-9-1575,5-15 2151,3-6 0,6-8 0,0-8 0</inkml:trace>
  <inkml:trace contextRef="#ctx0" brushRef="#br0">18725 11586 8237,'0'-14'782,"7"0"1,0 1-393,8 4 0,-1 3-156,0 6 0,2 0-236,3 0 1,-3 1-405,3 4 0,-4 4 163,0 10 1,-3 3 148,-2 7 1,-4-4 50,-6 4 1,0-3 52,0 12 0,-8-5 155,-6 5 1,-2-4-133,-8 3 1,2-5 138,-1 1 0,-4-8 157,3-1 0,4-11 157,1 1 0,3-9-15,2 0 0,4-5-89,1-5 1,5-3-567,0-6 1,2-1 166,2 1 1,6 0-323,4 0 1,3 1 168,1 4 1,5-2-326,0 6 0,6-1 59,-1 1 1,-2 3-71,1-2 1,1 0-630,5 0 1,-1 2 1134,0-3 0,7-9 0,2-2 0</inkml:trace>
  <inkml:trace contextRef="#ctx0" brushRef="#br0">19066 11231 11305,'13'-8'617,"6"3"1,8 4-613,6 1 1,3 0-187,7 0 1,0 1-217,-1 4 0,-1 5 62,-3 9 0,-9 7 176,-10 8 0,-10 10 214,-4-2 0,-7 12-229,-7 3 0,-2 5 41,-13 4 0,-1-3 128,-8-6 0,3-2-195,-4-3 0,0 1-118,1-11 1,4-2-227,5-12 0,7-6-1246,-2-3 1790,10-9 0,-4-4 0,5-6 0</inkml:trace>
  <inkml:trace contextRef="#ctx0" brushRef="#br0">15796 13648 10408,'0'-10'1686,"0"1"-1104,0 6 0,2-8 479,3 6 1,3 0-779,6 5 0,6 8-243,4 6 1,8 7-207,1 7 0,2 9 215,-2 5 0,-3 12-382,3 7 1,-3 14 66,-15-38 0,-2 2 0,-1 1 0,-3 0 92,-2 0 0,0 1 0,0 0 0,-1 0-110,-2 35 0,1-4-1,-5-10 1,-5-7-482,1-12 0,-7-4 295,1-6 0,4-1-611,1-13 0,2-6 1082,-2-9 0,4 4 0,-6 0 0</inkml:trace>
  <inkml:trace contextRef="#ctx0" brushRef="#br0">16521 13548 8411,'-14'0'-373,"0"0"1,5 0 1053,-1 0 0,2 2-222,-1 3 0,-4 4-156,4 10 1,1 5-44,-2 9 0,2 5 116,-1 9 0,2 5-195,7 10 1,0 3-189,0 6 1,7-2-33,2-2 0,6-6 125,3-9 0,5-4-329,5-10 0,2-12 140,3-11 1,2-9-245,3-11 0,3-4 136,-3-10 0,-2-10 5,2-9 0,-11-9-56,1-5 0,-9-8 85,0-2 0,-9 2 32,-5 8 0,-4-2 58,-1 7 0,-8 0 368,-6 4 0,-7 7-147,-7 3 1,-2 7 475,-3 3 0,1 7-346,-6 2 1,7 6 11,-2 8 0,4 1 64,5 4 1,-2 9-119,2 10 0,3 4-180,2 6 0,4-1 143,0 9 1,1-2-263,0 7 1,6-3-92,3-1 1,4-7-144,1-2 0,12-1-149,7-5 1,13-7 219,6-12 1,9-6-187,5 2 0,4-10 112,1-4 1,-1-5-736,1-5 0,0 1 1049,0-5 0,-3 2 0,-4-1 0,-2 3 0,-1 0 0</inkml:trace>
  <inkml:trace contextRef="#ctx0" brushRef="#br1">23047 15098 8290,'-19'-22'1395,"0"3"0,-1-2-589,1 2 0,3 0-405,-3 5 0,3 6-129,2 3 0,0 4 347,0 1 0,0 1-323,-1 4 1,3 9-403,2 10 1,-2 11 88,2 8 0,4 5-157,1 9 1,5 5-135,5 0 1,3 1 231,6-2 0,2-9-500,3 1 1,3-11 250,6-9 1,-3-6-145,4-13 0,-9-7 78,9-7 0,-10-13 26,0-11 0,-3-9 146,-2-5 0,-6-9 234,-4-5 0,-2-3 472,-2-2 1,0 0-284,0 0 1,-2 13 801,-2 6 0,1 13 109,-7 6-588,7 3 0,-8 11-126,6 10 0,0 11-398,5 17 0,0 9 46,0 11 0,7-3-207,2 2 0,4-1-815,1 1 1,2-5 472,3-9 1,3-3-1167,6-7 1,-1-7 742,-3-7 1,1-1 922,-6-8 0,0-7 0,-5-6 0</inkml:trace>
  <inkml:trace contextRef="#ctx0" brushRef="#br1">22450 14828 8290,'0'-8'2163,"0"2"-925,0-1-809,0 6 1,2-6 302,3 7 0,10 0-247,14 0 0,7 2-267,12 3 1,8 1 68,11 3 1,7 4-933,2-3 0,-2-4-70,-8-1 1,-2-4-737,-8-1 1,-7 0-1651,-6 0 3101,-13 0 0,-9 0 0,-7 0 0</inkml:trace>
  <inkml:trace contextRef="#ctx0" brushRef="#br1">23062 14543 8290,'-10'0'1547,"1"0"1,4 0 154,-5 0-712,7 0-300,-3 0-515,6 0 0,8 5 95,6 0 1,13 1 32,11-1 0,5 3-220,4 6 1,2 0-232,3 0 1,-3 7-658,-6 3 0,-9 10 469,-5 9 1,-9 1-174,-10 8 0,-12 5-8,-12 5 0,-7 4-128,-7-4 0,-2 4 95,-3-4 0,9-7-39,0-7 1,9-6 588,5-4 0,2-8 0,10-9 0,4-6 0,2-4 0</inkml:trace>
  <inkml:trace contextRef="#ctx0" brushRef="#br1">24014 15340 8290,'-8'0'204,"-11"0"1,15 0-1,-11 0 2069,3 0-760,5 0 506,-5 0-1723,10 0 1,-4-7-10,6-2 1,6-4-591,4-1 0,2-2 1,4-1 176,3-2-684,-3 0 1,4 5 531,-5-1 0,-6 6-994,1-1 306,-7 7 602,9-3 0,-15 7-87,3 4 1,-11 3-103,-3 6 0,1-4-672,-1-1 1225,0 1 0,12-2 0,-4-2 0</inkml:trace>
  <inkml:trace contextRef="#ctx0" brushRef="#br1">24540 14586 10603,'8'0'961,"-2"0"0,-6 6-562,0 4 0,2 9-195,3 4 1,-4 17-157,4 7 1,1 13 36,-1 7 0,5 7-329,-6 2 1,-1-36-1,-1 0-52,-2 36 1,5-9 136,0-15 0,1-10-2,-1-13 119,-4-13 0,7-5-187,-3-16 1,-2-9 263,7-10 0,4-3 149,5-1 0,1-6-315,-1 1 1,-1 2 376,5 7 0,-4 3-237,5 7 1,-5 8 18,5 6 1,-5 8-210,4 11 0,-10 4 93,1 11 0,-9 4 68,0 9 1,-5 5-70,-5 10 1,-9-4-128,-10 4 0,-5-5 355,-4-5 1,2-3-95,-7-7 1,6-12-8,-1-6 1,3-13-27,2-6 1,4-18-1118,0-10 0,2-12 520,-2-13 1,2-13 584,3-10 0,11 31 0,0-1 0,-2 2 0,0-1 0</inkml:trace>
  <inkml:trace contextRef="#ctx0" brushRef="#br1">24370 14643 12832,'14'0'883,"6"5"-539,4-1-152,9 1 0,10 0-711,9 0 0,5-1 345,5-4 1,-4 0-1639,4 0 0,-12 0 1812,-7 0 0,-7-6 0,-7-2 0</inkml:trace>
  <inkml:trace contextRef="#ctx0" brushRef="#br1">24697 14487 8290,'-8'0'2009,"-5"0"-982,12 0-1067,-6 0 1,10 0 157,7 0 1,6-5 20,12 0 1,12-1-12,2 1 1,10 2-16,1-7 1,2 7 1,2-2 1,-2 5 14,-3 5 0,-6 5-360,-13 9 1,-8 7-487,-15 8 0,-12 10 590,-12-1 0,-8 9 123,-11 0 1,1-2-408,-6 2 1,0-1 170,-4 1 0,5 7-1645,4-7 1884,3 0 0,0-8 0,3 3 0,8 2 0,5-3 0,5-5 0</inkml:trace>
  <inkml:trace contextRef="#ctx0" brushRef="#br1">22081 16292 8397,'14'0'209,"6"-6"0,14-1 0,19-4 738,21 2 0,-23 4 0,4 0-688,10-1 0,3-2 0,-15 2 0,2 0 0,1-1-795,6 1 1,2 0-1,0-1 1,3-1-1,0 0 1,1 1 549,0 0 1,0 1-1,0 0 1,1-2-1,-1 0 1,2 0 23,2 1 1,1 1 0,0 0 0,1 0 0,0 0-1,-1 1-61,-2 1 1,0 1-1,0 0 1,-1 1-1,0-1 1,-1 2 12,-5 0 1,-1 2 0,-1-1-1,-4 0 1,0 0 0,-1 0 13,-2 0 0,1 0 0,-2 0 0,23 0 0,-3 0 39,-7-1 0,-2 2-295,-6 1 0,-4 2 0,-9-1 0,-4 2 0,25 9 301,-14 0 0,-19 5-1202,-11 0 1153,-12 0 0,2-4 0,-5-1 0</inkml:trace>
  <inkml:trace contextRef="#ctx0" brushRef="#br1">22479 16761 8405,'-8'-14'2708,"-5"0"-1188,5 0-1696,0 6 0,2 3 0,6 11-13,0 8 85,0 13 0,0 13 92,0 12 1,0 6 0,0 15 53,0 3-496,0 3 1,0-36-1,0 1 140,0 1 1,0 0 0,3-1 0,0 0-214,2-1 1,0-1 0,9 37 526,5-22 0,3-3 0,7-11 0</inkml:trace>
  <inkml:trace contextRef="#ctx0" brushRef="#br1">23090 17259 8270,'0'-21'139,"0"12"1,0-10 0,0 9 1454,0-2-1184,-6-3 0,-2 1 168,-6 0 1,-7 5-124,-3-1 1,-2 7-38,-3-2 1,2 4-225,4 1 1,-3 0 58,7 0 1,5 7-199,5 8 1,5 5 60,0 9 0,4 4-308,4 0 1,4 5-74,7-5 0,4 5-331,-1-5 1,8-6 171,-3-8 0,0-3-218,0-2 0,-1-6 420,2-3 1,-3-5 0,-7-7 43,0-7 0,-4-8 300,-1-11-142,-6-4 0,3-4 0,-6 2 73,0 1 0,-1 6 920,-4-1-687,4 10 0,-7 4-229,3 9 34,3 4 1,-4 14-206,6 6 1,0 11 0,2 10 150,2 1-447,-2 2 0,11-2 174,-4-2 0,4-4-606,1-2 0,0-6 0,0-4 842,1-7 0,-1-5 0,0-6 0</inkml:trace>
  <inkml:trace contextRef="#ctx0" brushRef="#br1">22692 16747 8267,'-8'0'2209,"-5"0"-2220,12 0 388,-5 0 1,18 5 573,7-1 0,13 6-676,6-5 1,4 6-7,6-2 1,-3-1-1006,8 2 1,-1-7 448,5 1 1,-5-2-1140,0-2 1,-6 0 1425,1 0 0,4-6 0,-1-2 0</inkml:trace>
  <inkml:trace contextRef="#ctx0" brushRef="#br1">23133 16519 8267,'-15'0'1118,"1"0"-701,0 0-144,6 0 127,2 7 1,7-1 0,6 5 24,7-1 1,2-1-181,7 5 1,3-4 60,7-1-322,-3 1 0,9 4-94,-5 0 1,-3 0-271,-7 1 1,1-1 250,-6 0 1,-2 8 0,-7 5-320,-5 5 284,-4 7 0,-12-3 0,-5 9-211,-4 2-38,-4-3 0,-4 5 0,1-9-369,3-7 37,10 0 745,1-17 0,12-2 0,-6-8 0</inkml:trace>
  <inkml:trace contextRef="#ctx0" brushRef="#br1">23730 16534 8118,'-10'14'454,"1"3"-135,-2 7 1,3 9 498,-2 19 0,6 15-516,-1-26 0,0 3-582,3 1 0,1 2 0,-2 5 1,0 1 327,2 2 0,2-1 0,-1 3 0,0 0-93,-1-2 1,2-1 0,1 0-1,1 0 1,-1-9 0,2 0-513,0-1 1,0 0 0,5 32-52,5-5 1,1-17-1282,-1-7 1889,0-15 0,2-9 0,3-9 0,3-2 0</inkml:trace>
  <inkml:trace contextRef="#ctx0" brushRef="#br1">24114 16619 10217,'-10'5'1081,"1"-1"-1070,6 8 0,-8-1 1,4 11 160,-1 6 1,4 18 109,-6 6-278,7 16 0,0-28 0,0 1 0,3 2 0,1 2-1193,2 0 1,-1 0 1032,-2 3 1,2 0 0,3-1 0,2 0 0,-2 1 0,0 0-128,1-2 1,0-2 0,2-3-1,0-1-425,11 21 1,-3-7 707,3-16 0,3-3 0,0-7 0</inkml:trace>
  <inkml:trace contextRef="#ctx0" brushRef="#br1">24483 16662 7953,'0'-8'2683,"0"1"-2541,0 7 0,2 13 1,1 8 130,2 9 1,1 12-89,-1 10 1,1 12-15,4 7 1,-2 6-1353,-6-35 0,0 1 1222,-1 0 0,0 0 1,5 34-60,-6-6 0,0-9 1,0-15 172,0-9-361,0-13 216,0-10 135,0-15 0,2-15 0,1-8-57,2-4 1,7-3 17,3-3 0,5 3 622,9-4 0,-1 6-921,0 4 101,1 4 0,-1 7 0,1 4-186,-1 4 0,-4 10 123,0 4 1,-12 10 137,2 5 1,-9 4-43,0 5 52,-4 4 1,-12 10-1,-4 0 611,-6-1-473,-9 5 1,-2-9 0,-5 3 114,-3-6 1,1-14-108,1-1-191,-3-6 0,11-11 1,-4-3-517,4-8 1,10-5 206,6-10 1,6-3-271,8-7 1,1-7 630,4-7 0,9-6 0,8-7 0</inkml:trace>
  <inkml:trace contextRef="#ctx0" brushRef="#br1">24299 16719 7953,'0'9'0,"0"0"1535,0-5-1006,0 8 1,1-10 131,4 3 1,4 1 0,10-1 378,5-2-892,9-2 0,5-2 0,9-4-1089,6-4 0,0-4-19,-1-1 0,7-5-1716,-7 0 2502,-6 0 1,-5-2 0,-5-1 0</inkml:trace>
  <inkml:trace contextRef="#ctx0" brushRef="#br1">24697 16420 7953,'-5'9'0,"-1"-1"0,-2-1 0,3-1 0,-5-1 283,7-4 1,-3 7 911,6-3 1,11-2-822,3 7 0,8-7-152,-3 1 0,7-2 89,-3-2-206,4 0 0,2 2 0,-1 1-171,0 2 0,-4 1-58,0-1 1,-8 2-362,-2 8 0,-1 0 261,-9 4 38,1 4 1,-7 7-1,-2 3-377,-6 5 0,-7 7 69,-2 3 56,-6-1 1,9-6-1,-2-3-965,7-5 1403,5-3 0,0-7 0,-2-3 0</inkml:trace>
  <inkml:trace contextRef="#ctx0" brushRef="#br1">25223 16463 7953,'6'-8'2004,"-4"-5"-615,4 5-1008,-6 0 0,0 10 0,0 14 204,0 11 1,5 10 83,-1 16-735,1 5 1,-5 21 0,0-37-1,0 1-840,0 3 1,0 1 778,0 8 1,0 1-1,0 0 1,0 0 0,0 4-1,0-1 25,0-4 1,0-1 0,0-3 0,0-1-392,0-2 1,0-1 0,6 32 170,4-13 1,4-20-381,5-13 0,-1-11 702,5-13 0,1 4 0,4-5 0</inkml:trace>
  <inkml:trace contextRef="#ctx0" brushRef="#br1">26062 15937 10320,'6'-8'867,"3"3"0,7 3-566,8 2 0,7 0-9,17 0 1,4 5-714,10 0 1,-4 6 132,4-2 0,-5 9-1189,-5 1 1,-2 0 611,-12-5 1,-3 5 864,-21 0 0,-3 6 0,-11-3 0</inkml:trace>
  <inkml:trace contextRef="#ctx0" brushRef="#br1">26147 16363 7953,'-8'6'774,"-3"-2"206,6 5 1,-1-6-289,1 2-734,4-3 1,2-1-1,15 2 202,11 2 0,11 0-35,14-5 0,8 0-493,16 0 0,3 0 10,-37 0 0,1 0 0,0-3 0,1-1 52,1 0 0,0-1 1,1-3-1,0-1 306,1 0 0,0-1 0,-1-3 0,0 0 0,-3 2 0,-1 0 0</inkml:trace>
  <inkml:trace contextRef="#ctx0" brushRef="#br1">27341 15681 7953,'-6'-21'0,"-2"7"503,-6 0 0,0 1 707,-1 8 1,6 1-630,-1 4 0,7 12-195,-2 7 0,4 8-519,1 6 1,0 5 64,0 10 1,0-3-66,0 7 1,1-3 117,4 8 1,-2-9-143,7 4 1,1-3-23,8-7 1,-2 3-337,7-12 0,-5-6-458,5-8 1,1-10 228,8-4 0,-1-4 59,6-1 0,-1-7 685,6-8 0,-2-5 0,-3-9 0,-2 1 0,-2 0 0,-11 5 0,1 4 0,-8 4 0,-7 0 0,-2 8 446,-7 0-251,0 7 0,0 2 560,0 3 0,0 2-179,0 8 0,0-1 494,0 0-908,0 0 1,6-1-254,3-4 0,4-2 164,1-7 0,2 0-62,3 0 0,3-8-217,7-6 1,-3-7 180,-2-7 0,1-2 71,-6-4 0,-1 4 121,-9-3 1,-3 8 241,-6 1 0,0 7-67,0-2 0,-11 9 392,-3 6-540,-9 2 0,5 2 0,-6 2-129,-1 2 0,0 4-92,1 7 1,4-3 128,5-2 0,1 2-1504,0-2-521,6-4 1923,-5 7 0,18-5 0,-3 6 0</inkml:trace>
  <inkml:trace contextRef="#ctx0" brushRef="#br1">28592 15894 7953,'0'-10'460,"0"1"1,-6 1 671,-3-1 1,1-2-632,-2 6 0,1-5-192,-6 6 0,6 0-270,-1 9 0,1 5 27,-5 9 1,1 3 45,4 6 1,-2 1 59,6-1 1,0 5-102,5 0 0,0 1-2,0-6 0,8-1-409,6-3 1,2-4-112,8-6 1,-1-1 226,6-4 1,-1 2-222,1-6 0,-2 0-98,-4-5 271,4 0 0,-13 2 169,1 2 1,-8-1 176,-7 7 0,-11 1-149,-3 8 1,-11-2 216,-3 7 0,-3 4-139,-6 6 1,5-6 3,-1-4 1,9-9-708,5 0 700,3-7 0,8-21 0,2-3 0</inkml:trace>
  <inkml:trace contextRef="#ctx0" brushRef="#br1">29232 15709 9798,'-9'2'459,"-1"2"0,5 4-376,-4 7 1,-1 5 173,-4 4 1,3 11-126,-3 7 0,3 12 80,-8 8 1,5 12-511,4 2 0,4-1 574,6 1 0,3-9-392,7-6 0,2-4 36,17-5 1,-2-11-44,10-12 0,1-14-73,5-10 0,1-5-344,4-5 0,-9-9 239,4-9 1,-10-11-85,0-4 1,-9-4 496,-5-6 0,-5-1-108,-5-3 0,-4 3 392,-10 7 0,-4-3-187,-10-2 0,-5 8-184,-9-4 1,-3 5 16,-7 0 0,1 5-82,-1 9 0,0 5 68,1 10 0,0 4-187,5 10 1,3 9 414,11 10 0,4 7 200,9 3 1,-1 10-250,6-2 1,2 4-42,8-3 1,5-5 68,8 0 1,5-8-157,5-2 1,12-1-317,2-8 1,9-2 132,-4-7 1,7-4-172,-2-6 0,6-3-1189,-1-7 0,-3-1 1464,-11-12 0,-7-1 0,-1-4 0</inkml:trace>
  <inkml:trace contextRef="#ctx0" brushRef="#br1">21825 14088 7919,'-7'-20'0,"3"3"1035,-11-7 1,9 8 408,-8 2-642,9 0 0,-1 14-832,6 0 1,0 19-901,0 14 1,5 14 526,-1 10 1,1 13 115,-5 10 1,0-35 0,0 2-197,0 2 0,0 1 0,-3 6 0,0 2 394,-1 5 0,-2 2 0,-2 2 1,-3 2 71,0 4 1,-1 1-1,-2 0 1,1 0-401,-1 2 1,-1 0-1,1-2 1,-2 0 557,0-3 1,-1 0 0,2 1 0,0 0-10,-2 2 0,1-1 1,3-5-1,2 0-174,1-2 0,1 1 0,2-2 1,0-1 193,2-2 1,1-1 0,-2 0 0,0 0-143,4 1 0,0-1 0,-1-2 0,1-1 117,2 1 0,0 1 1,0-3-1,0-1-31,0-1 1,0-1 0,0 2 0,0 0-51,0-1 0,0-1 0,0-1 1,0 0 4,0 0 1,0-2-1,0-2 1,0-1-38,0-1 1,0 1 0,0-2-1,0-1 222,0 1 1,0-2-1,0-2 1,2-2-221,2 27 0,4 1 479,6-7 0,1 4-584,-1-8 0,-5-10-113,1-14 0,-1-3 1006,6-1-1107,-1-7 1,-6-6 1049,-4-7-804,-2-6 571,-2 4-222,0-7-22,6 0 0,4-5 165,9 0 1,0 1 309,9 4 1,-1-5-258,11 0 1,0-1-455,4 1 0,3 3-135,2-2 0,8 1-254,7-2 1,11 3 2,-2-3 0,8 4 345,-3 1 0,-36 2 0,0 1-142,36 1 0,-33 1 1,1 0-106,-2-3 0,1 1 0,4 1 1,1 1 171,-1-3 1,1 1 0,1 2 0,0-1-197,0-1 0,1-1 1,5 1-1,1-1 331,0-2 1,2 0 0,1 0 0,0 0-285,0 0 0,0 0 0,2-3 0,0-1 315,3 0 0,0-1 0,5-1 1,1-1-69,1 0 1,0 0-1,0 0 1,-1 0 2,-1 0 1,-1 0 0,1 2 0,0 0 2,2 0 1,0 1-1,1 2 1,0 1-2,-3-2 1,-1 1 0,-1 1-1,-1 2 2,-6 1 1,-2 1 0,0 0-1,0 1-10,1 3 0,0 1 1,-2-1-1,-2 0-137,-2 0 0,-1 0 0,-3 2 0,-1 1 144,-4-1 0,-2 1 1,0 2-1,-1 0 111,0-3 0,-1 1 0,30 10-67,-14-1 0,-7-5 7,-11 1 0,2-1 276,-7-5 0,0-2-358,-4-3 0,-7-2 689,-3-2 0,-4 0-636,0 0 1,-1 0 493,0 0 1,-6-2-236,-3-2 618,-4 2-728,-1-11 1,0 4 103,0-10 0,-1 2-359,-4-7 1,-1-6-312,-4-8 1,-2 0-56,2-5 0,-4 1 196,-5-15 0,3 3 1,-3-7 1,2-4-152,-2-2 1,1-5 186,7 32 1,-1-1 0,-6-35-100,9 34 0,-1-1 0,2 1 1,-1 0 254,-1-2 0,1-2 0,1-1 0,0 0 2,-1-5 0,-1-1 0,2 5 1,1 0 1,-1-2 0,1 0 0,1 0 0,0-1 56,1 0 1,0-2-1,-1-3 1,0 0-44,1-1 1,0 0 0,1 1-1,0-1-204,-1-3 0,1 1 1,2 1-1,1-1 254,-2 0 0,1 0 0,1 0 0,0-1-22,1-4 1,0 0 0,0 4 0,0 0 14,0-4 0,0 0 0,2 5 0,1 0 54,-1-1 1,1 1 0,4 1 0,2-1-23,-3 0 0,2 0 0,2 4 0,2 1 43,-3-1 0,1 1 1,2 2-1,1 1-188,-1 1 0,0 1 0,1 1 0,1 1 125,0-1 1,0 1-1,0 6 1,1 0-48,-1 0 1,0 2-1,13-29 138,-3 6 0,1 5-117,-6 5 0,0 9 21,-5 10 695,-6 10-749,-2 2 0,-6 12 1135,0-1-1093,0 7 1,-5-10 359,1 4 1,-9 1-385,-1-2 0,-2 1 86,-8-5 0,-6-2-109,-8-3 0,-4 5 64,-6 0 0,-9-1-12,-9 6 1,25 3 0,-2-1-272,-3 0 1,-2 0-1,-5 2 1,0 2 277,-6 0 0,-1 1 1,-1 1-1,-1 1-272,-4 0 1,-1 0-1,-4 0 1,-1 0 291,-6-1 0,-1 2 0,3 3 1,1 3-295,-3-1 0,-1 2 1,26-1-1,0 1 1,0 1 272,-2-2 0,-1 1 0,1 0 0,-2 3 0,-1 0 0,1 1-9,-3 0 1,-1 0 0,1 1 0,2 1-1,0 0 1,-1 0-36,-2 0 0,-1 0 0,0 0 0,1 1 0,-1-1 0,0 1-292,-2 1 1,-1 0-1,0 0 1,1 0-1,1 1 1,-1 0 194,-4 2 1,0 0 0,0 0 0,6-2 0,1 0 0,-1 0-101,0-1 0,1 0 0,0-1 0,3 0 0,1 0 0,1-1-40,0 1 1,1-1-1,0 0 1,-22 4-1,1-1-6,-1-2 1,2-2 0,11-2-1,2-1-164,4-5 0,2-1 1,6 2-1,2-1 30,3-2 1,0-1 395,4 1 0,1-1 0,-31-2 0,10 0 0,2 0 0</inkml:trace>
  <inkml:trace contextRef="#ctx0" brushRef="#br1">22834 3810 7397,'8'-6'-1247,"0"4"1247,-3-3 0,-2 2 0,6-2-286,-6 4 295,10-5 0,-10 1 247,7 0-211,-7 0-24,3 5 8,1 0 8,-6-6-64,5 4 1,-4-4 78,3 6-36,-4-6 5,6 4-12,-7-4 6,0 6-115,-7 0 0,4 0 11,-6 0-204,-1 0 293,-4 0 0,0 0 0,0 0 0,4 0 0,1 0 0,-1 0 0,-4 0 0,0 0 0,-1 0 0,1 0 0,0 0 0,0 0 336,0 0 0,-1 5-62,1-1 0,0 1 55,0-5 0,0 0 238,-1 0 0,6 5-194,-1 0 0,6-1 534,-6-4-164,7 0-706,-3 0 1,18 0 122,7 0 0,13 0-94,6 0 0,14 0-9,5 0 0,3-4-109,-3-1 0,1 0-10,4 5 1,-5 0 79,-1 0 1,0 0-103,-9 0 1,-4 0 3,-5 0-4,-13-6 74,-4 4 393,-15-4 0,-8 6-106,-2 0 0,-4 0 34,-7 0 1,0-5-299,-4 0 0,-3 1 95,-7 4 0,-6 0-213,-3 0 1,-4 0 72,-6 0 1,4 6-78,-3 3 1,3-1-9,1 2 0,5-1 71,0 6 0,8-6 69,2 1 262,5-7 119,9 9-90,6-10-360,8 4 1,10-6 123,9 0 0,3-5-100,6 1 1,7-6 96,3 6 1,3-8-183,2 3 1,-1 1 30,1-1 1,0 4 30,-1-5 0,1 7 15,0-2 1,-7-1 10,-3 1 1,-9 1-319,-5 4 201,-3 0 141,-8 0 0,-4 0-37,-8 0 0,-4 0-75,-7 0 0,0 0 23,-4 0 0,-2 1-101,-3 4 1,-2-3 1,2 2 0,2-1 103,-2 2 1,7-3-476,-2 3 1,3-4 187,2-1 0,-1 2-855,1 2 1,0-2 1221,0 3 0,0-4 0,-1-1 0</inkml:trace>
  <inkml:trace contextRef="#ctx0" brushRef="#br1">22450 3824 8458,'-14'-5'909,"0"1"0,4-7-306,1 1 0,6 2 108,-2-1-215,3 6 1,2-5-90,0 3 0,8 3-108,7-2 1,7-3-28,11 3 1,9-6 28,11 5 1,15-4-130,7 4 1,-28 0 0,1-1-478,3 1 0,2 1 1,7-2-1,0-1 349,6 0 1,1 0 0,8 0-1,2 0-384,-20 2 1,1 0-1,2 0 1,5 1-1,1-1 1,1 0 400,4 0 0,2 1 1,1-1-1,4 0 1,2 0-1,0 1-305,-18 0 0,1 1 0,0-1 1,0 1-1,5-1 0,0 0 1,2 1-1,-1-1 233,4 1 1,0-1 0,1 0 0,0 1 0,2 1 0,1 0-1,0 0 1,0 0-190,1 1 1,0-1 0,0 1 0,0 0-1,0 1 1,0-1 0,0 1 0,0 0 180,-2 0 0,-1 0 0,1 0 1,0 0-1,-1 0 0,1 0 0,-1 1 1,1-1 45,0 1 1,2 0 0,-1 1 0,0-1 0,-1 1 0,0 0 0,-1 1 0,1 0-10,-1 1 1,0 1-1,-1 0 1,1 0 0,-4-1-1,1-1 1,-1 1 0,-1 0-32,-3 1 1,-1 0 0,0-1 0,0 1-1,-1 0 1,-1 1 0,1-1 0,-1 0-44,0 0 1,0 0-1,0-1 1,0 1-1,-3-1 1,0 1-1,-1-1 1,-1 0-254,15 0 1,-1-1-1,-2 0 1,-1 1-1,-1-1 1,-2 1 175,-9-2 0,-2-1 0,0 1 0,-1-1 0,0 1 0,-2-1-7,19 0 0,-2-2 0,-4 1 0,-2 0-62,-11 0 1,-2 0 0,-7 0 0,-3 0 356,26 0-155,-20 0 0,-6 0 0,-12 0 0,-1 0 0</inkml:trace>
  <inkml:trace contextRef="#ctx0" brushRef="#br1">21640 3241 8195,'6'-34'1701,"-4"-1"-573,2-3 907,4 9-1404,-6 9 0,4 15-558,-6 10 0,0 12 26,0 21 1,-6 8 66,-4 16 0,-4 9-402,5-31 1,-1 0 0,2 2-1,-1 0 18,-3 1 0,0-1 0,4 2 0,0 1-75,1 2 0,0 1 0,0 4 0,2 1-828,1 6 1,3 1 1120,4-1 0,2 0 0,-3-2 0,2 0 0,5 0 0,1 0 0,-1 0 0,1 0 0</inkml:trace>
  <inkml:trace contextRef="#ctx0" brushRef="#br1">21782 7464 8437,'-14'0'2067,"0"-2"-1137,-1-3-1648,7-3 1,18-4 146,18 2 1,29-1 975,-16 8 1,4 1 0,7 0-1,3 0-768,10 1 0,3 2 1,-15 0-1,2 1 0,3-1 473,6 1 1,3-1-1,1 1 1,7 2-1,1 0 1,3-1-341,-13 0 0,2-1 1,0 0-1,0 1 0,-1 0 1,0 0-1,0 0 0,1 0 246,3 1 1,2 0-1,0-1 1,-1 1 0,0-2-1,0 1 1,1-1-1,-1 0-281,1 0 0,0 1 1,1-1-1,0 1 1,3-1-1,0 0 1,1 0-1,0 1 244,1 0 1,0 1 0,1 0 0,-1-1 0,-1 0 0,0-1 0,0 0 0,-1-1-153,1 1 1,-1-1 0,0 0-1,-1 0 1,-1 0 0,0 1-1,0 0 1,-1-1 176,-1 0 1,-1 0 0,0 0 0,0 1 0,0 0 0,-1 1 0,0-1 0,-1 0-107,-4 0 1,-2-1 0,-1 0 0,0 0 0,19 1 0,-2 0 0,-2-1-64,-9-1 1,-3 0-1,-1 0 1,-5 0 0,-2 1-1,0-1 73,24 3 1,-2-1 0,-11-1 0,-3 0 0,-12 2 0,-3 0-467,-9 1 0,-2-2 558,25 0 0,-23 11 0,1-5 0</inkml:trace>
  <inkml:trace contextRef="#ctx0" brushRef="#br1">19991 7478 11215,'6'-8'-1332,"3"3"1,6 4 1692,4 1 1,11 1-335,12 4 1,9 0-372,10 9 0,-1-3-15,7 8 1,-1-2-148,5 2 0,-6-3-463,-3 3 809,-10-3 0,-10-2 0,-7 0 1</inkml:trace>
  <inkml:trace contextRef="#ctx0" brushRef="#br1">21156 7051 8141,'-6'-14'857,"3"-5"1244,-7 0-1996,7 7 0,-3 7 76,6 10 0,-5 15 291,1 13 1,-9 16-103,-1 13 1,-2 6-708,4-26 1,0 1 0,3 2 0,-1 0 333,-2 7 1,1 0 0,-1 0 0,1-1-739,-1 3 0,1 1 0,2-4 0,3 1 392,3 0 0,2 0 192,-1-4 1,2-1 0,3 2 0,0 0-1,1-3 1,0 1 0</inkml:trace>
  <inkml:trace contextRef="#ctx0" brushRef="#br0">15213 14586 10972,'-14'-6'854,"8"3"-473,6-7 522,13 7 1,17-5-1,15 5-412,15-2 0,-21 0 1,3-1-133,9 1 0,2 1-843,6 0 1,2 1-1,13-3 1,2 0 500,-21 2 1,0 2 0,1-2 0,5-1 0,0-1 0,0 0-1,2 0 0,0-1 1,1 1-1,2-1 0,0 1 1,0 0-1,-4 1 0,-1 0 1,0 1 93,2-1 0,-1 0 1,0 0-109,-2 1 0,0-1 0,0 0 1,1 0-1,0-1 0,-1 0-164,-4 1 0,-1 1 1,-1-1-1,26-4 0,-3 0-128,-12 4 0,-2 1 0,-3 0 0,0 0 1,-3 0-1,0 0-436,-3 1 1,-3 0-235,25-8 0,-9 7 1,-30-3-1315,-3 0 2273,-17 3 0,2-3 0,-11-1 0</inkml:trace>
  <inkml:trace contextRef="#ctx0" brushRef="#br0">17801 13989 8406,'0'-14'159,"0"0"1,2 6 0,4 3 64,8 3 0,8 2 496,11 0 0,5 7-310,10 2 1,-2 5-197,6 5 0,0-1-135,5 5 1,-2-4 30,-3 5 1,-4-7 6,-11 2 1,-2 2-248,-6-2 1,-14 0-712,-5-5 728,-7 7 1,-16-4 0,-7 7-13,-10 1 0,-13-3 346,-9 2 0,-3-1-1263,-2 6 976,0-1 1,-5 1 35,1-1 1,2 1 0,10-1-227,7 0 0,15 1-232,3-1 1,13-1 487,6-3 0,2 0 0,8-10 0,6-3 0</inkml:trace>
  <inkml:trace contextRef="#ctx0" brushRef="#br0">15142 14572 9981,'15'0'2000,"18"0"-1321,9 0 1,26 0-437,-26 0 0,2 0 0,7 0 0,3 0-971,9 0 1,2 0 0,8 0-1,3 1 812,-22 1 0,2 0 1,0-1-1,1 0 0,1 0 1,1 0-44,1 2 1,0 0-1,0 1 1,-3-1-1,1 0 1,-1 0-73,-1 2 0,-1 0 1,0-1-1,24 4 1,0-1-136,-1 0 1,0 0 0,-3 0-1,-1 0 116,-5 0 1,-1 0 0,-3 0 0,-2 1-257,-3-1 1,-2 0-1,-3-1 1,-1 0 101,-1-1 0,-1 0 0,1 1 0,0-1-26,-1-2 0,0-1 1,-1 0-1,1 0 117,-4-1 0,-2-2 0,-3 1 0,-2 0-69,30 0 0,-14 0-438,-14 0 0,-15-1-306,-14-4 926,-6 4 0,-20-6 0,-4 7 0</inkml:trace>
  <inkml:trace contextRef="#ctx0" brushRef="#br0">17630 14202 8351,'-14'-6'885,"0"3"1336,0-7-1701,6 7-896,2-3 542,6 6 0,7 6 171,8 4 1,13 4-261,15 5 0,7-2 134,12 7 1,9-2-552,-31-10 0,1 0 1,1 1-1,1 0 260,2-1 1,0 0 0,-4 1 0,0 1-139,2 0 1,-1 0-1,26 15 8,-6-1 1,-13 2-168,-16 3 0,-14-2 105,-19 2 0,-20-3 84,-18-2 1,-13 2 568,-15 3 1,-2-3-513,28-13 1,-1-1-1,0 0 1,0-1 256,-4-1 0,0 0 1,-1 0-1,-1 0-125,-3 1 0,0-1 1,4-1-1,1 1-178,1-3 1,2 1 0,-29 14 176,14-7 0,4 3 0,13-5 0,13 0 0,12 2 0</inkml:trace>
  <inkml:trace contextRef="#ctx0" brushRef="#br0">22834 3952 8325,'-14'-14'736,"0"0"1,1 0 65,4-1 0,-2 1 118,6 0 0,-5 0-140,6-1 1,-1 1-266,5 0 1,0-7-502,0-2 0,6 1 71,4-2 0,7 5-26,2-5 1,6 7 59,-1-2 1,6 3-366,-2 2 0,4 1-61,-8 4 1,1 3-414,-1 6 0,-5 1 230,-10 4 1,2 9 111,-6 10 0,4 3 373,-4 1 1,-2 2-95,-7 3 1,-4-1 95,-7 6 1,0-2-62,-4 2 1,1-3 226,-5-7 0,-7-1 66,-8-3 1,-2 1 70,2-6 1,-3-6 451,3-9 1,3-2-330,2-2 1,5-13-12,4-6 0,10-8-50,9-6 1,5-3-392,5-7 0,4-4 102,10 0 1,4 5-125,5 9 0,5 3-101,0 2 0,5 7-164,-5 7 0,1 6-82,-6 8 0,0 7 120,1 2 0,-2 5 179,-4 5 0,-2 3-6,-7 7 0,-4-1 148,-1 1 1,-6-1-66,2 0 0,-5 1 91,-5-1 0,-4-4 10,-10 0 1,-5-2-13,-9 1 1,-3 3 103,-7-7 1,0-2-79,1-7 0,1 1 281,3-7 1,5-2-95,9-12 1,3-1-158,7-12 1,1-3 13,4-7 1,4-3-567,10-7 0,8 5-99,6 0 1,4 7-393,-4-2 1,5 9-109,-5 5 0,5 10-49,-5 4 1077,-1 3 0,3 2 0,1 0 0</inkml:trace>
  <inkml:trace contextRef="#ctx0" brushRef="#br0">22834 4023 8325,'-22'-8'0,"1"-4"617,7 2 0,0-4-114,0-5 0,0-3 394,-1-6 0,3-1-340,2 1 0,2-6 87,4 1 0,4 0-281,0 5 0,6 6-104,8 3 1,2 3-268,3 2 0,3 6 87,6 3 1,6 3-349,-1 2 0,2 2 296,-2 3 1,-3 3-620,3 6 1,-9 6 126,-5 4 1,-10 3 24,-4 1 1,-4 1 300,-1-1 1,-3 1 276,-6-1 0,-7 1-29,-12-1 0,-6-1-60,1-4 0,-6-2 539,1-7 0,-3-6-208,-2-3 1,-4-4 300,-1-1 0,7-7-192,8-8 0,9-10 18,5-8 0,5-11-396,5 1 0,6-3-257,12 4 0,4 0-405,15 5 0,-1-1 366,11 9 1,4 6-153,6 13 0,-1 4 137,-4 6 0,3 3-307,-4 6 0,-2 2 119,-12 13 0,-6 0 58,-3 4 1,-4 1 88,-6-1 1,-3 1 12,-6-1 0,-1-1 647,-4-3 1,-8 1-223,-6-6 1,-6 0 315,2-5 0,-6 0-249,-4 0 1,-2-6 2,-3-3 0,2-3 2,3-2 0,7-8 111,-2-7 1,9-5-456,0-8 0,5-7 164,4-3 1,6-2-512,8 2 1,6-6 198,9 6 0,3 5-362,6 9 0,2 12 271,4-2 1,-4 10-71,3 4 0,-3 8 88,-2 11 1,-4 3 203,0 7 1,-12 1 153,2 3 1,-10-1-166,-4 6 0,-4-5 343,-10 5 1,-3-7-122,-12 2 1,-4-4 333,0-6 1,-6-2-156,1-7 0,-2-6 282,2-3 0,4-7-153,5-7 0,7-4 38,3-15 0,10 1-529,4-11 1,6 0 131,9-5 0,6 2-569,12 3 1,2 4 265,3 5 0,2 7-247,3 3 0,1 10 185,-5 4 1,-6 3-78,-4 2 1,-13 7 44,-2 2 0,-6 9 358,-3 1 0,-3 6 22,-6-2 0,-7 0 1,-12 0 1,-1-1-145,1 2 1,4-3 19,0-7-2241,7 0 1675,-4 0 1,13-7 637,4-7 0,2-7 0,2-7 0</inkml:trace>
  <inkml:trace contextRef="#ctx0" brushRef="#br0">15683 14543 10118,'0'-8'610,"-2"2"1,-3 6 891,-4 0-1161,-4 0 0,-15 0 1,-10 0 693,-11 0-915,-25 0 1,30 0 0,-2 0-1,-13 0 1,-3 0-571,-4 0 0,-3 0 1,-8 0-1,-1 0 495,22 0 0,-1 0 1,-1 0-1,-1 0 1,0 0-1,-1 0 30,-3 0 1,0 0-1,-1 0 1,0 0-1,-1 0 1,0 0-77,0 0 1,0 0 0,1 0 30,0 2 1,1 0 0,2 1 0,3-2 0,2-1-1,0 2 1,2 0 0,-1 2 0,2-1-221,-24 2 0,2 1 184,5 0 1,4 1 0,15 0 0,4 0-456,-29 7 0,18 0-220,20 1 0,11-1-1159,13 0 0,14-4 1840,14-1 0,0 1 0,7 4 0</inkml:trace>
  <inkml:trace contextRef="#ctx0" brushRef="#br0">13777 14131 8378,'0'-33'190,"0"0"213,0 1 1,0 7 35,0 1-313,0 7 1,-11 1-1,-6 8 361,-8 2 1,-10 7-163,-17 9 0,-3 10-184,-17 9 0,3 6-237,29-15 1,-1 2-1,-2 2 1,-1 1 283,-3 1 1,0 0 0,1 2-1,0 0-60,1 0 0,0 1 0,1 1 0,1 1 12,0-1 0,1 2 1,2 1-1,2 2 42,1-3 0,3 2 0,8-1 0,3 2 175,-5 31-534,12-3 1,26-12 0,10-4-25,16-2 0,13-9 115,13-3 1,12-9-27,-30-14 0,2-1 0,4-1 0,1-2-454,8-1 1,1-1 0,0 0 0,0-1 242,1-3 1,1 0 0,4-1 0,1 0-1745,-1-1 1,1-1 2066,-1 3 0,0-1 0,2-7 0,0 0 0,-2 3 0,1 1 0,1 0 0</inkml:trace>
  <inkml:trace contextRef="#ctx0" brushRef="#br0">25336 7563 8290,'0'-8'0,"0"-4"0,0 10 0,7-11 0,1 5 0</inkml:trace>
  <inkml:trace contextRef="#ctx0" brushRef="#br0">26289 7236 8642,'-20'0'831,"-4"0"1,-11 0-638,-8 0 0,-13 0-13,-16 0 0,31 0 0,-3 0-551,-5 0 0,-1 0 0,-3 2 0,0 1 469,-4-1 0,0 1 0,2 1 0,1 1-50,-1-3 1,1 1 0,2 2 0,0-1-102,-3-1 1,1-1 0,6 3 0,1 0 72,1-3 0,2 0 0,-33 8-286,15-6 1,13 1 426,16-5-473,15 7 0,12-6 26,16 4 0,15-4-42,8-1 1,8 0 58,6 0 1,12 0-40,12 0 0,8 0 255,-34 0 0,0 0 0,-2 0 0,1 0-35,1 1 0,0-2 0,-1-1 1,-1 0 78,-1 0 0,1-1 0,3-2 0,0 0-54,1 3 1,1 0 0,0-1-1,0-1 135,-1 2 1,1 0 0,-2 0 0,-1 1-3,-2-4 1,0 0 0,-1 3 0,1 1 28,0-2 1,-1 1-1,34 1 6,-10 1 1,-10 0 489,-18 0-311,-10 0 1,-15 0-125,-13 0 1,-13 0 120,-11 0 1,-12 4-86,-11 1 0,-7 5-132,-17-6 0,1 6 78,31-8 1,-2 0-1,-2 3 1,-1 0-17,-3-3 1,-1 1 0,-1 1-1,0 1-195,-1-3 0,1 1 0,-1 2 0,0 1 124,1-1 1,-1-1-1,-3 0 1,0 0-156,-2 1 1,1 0-1,1-1 1,0 0 55,0 0 0,2 1 0,3 1 1,2-1-55,3-2 0,1-1 1,-21 7-38,20-4 282,20 0 0,24-5-236,13 0 1,13 0-129,11 0 1,11-6 200,8-4 0,8 2 0,12-1 29,-34 3 0,-1 1-22,1 2 0,0-1 0,5-2 0,0 0 0,-2 2 0,0 0 5,1 0 0,-1 0-60,-2-3 0,0 1 0,7 4 0,1 1 0,-3-3 0,0 0-18,0 1 0,-2 0 116,-3 1 0,-1-1 0,-1 1 0,-2-1-34,36-1 1,-3-1 93,-11 5 1,-15 0 836,-19 0-903,-12 0 0,-13 2 123,-12 2 0,-20-2-81,-18 3 0,-15 1-56,-9-1 0,30-2 0,-1 0-266,-5 0 1,-1-1 0,-7-1 0,-1-1 312,-3 2 0,0 1 1,-3 0-1,-1 0-38,-1 0 1,0-1-1,-4 3 1,-1 0 101,0-3 0,0 0 0,3 3 0,1 0 20,5-3 0,2 1 1,9 1-1,3 1 226,4-2 1,3-1-114,-22 3 1,32-5-114,20 0 0,13 0-148,15 0 0,10 0 101,9 0 0,11 0-284,8 0 0,14-5-94,-30 3 0,3-1 0,6-2 1,1 1 177,3 1 0,1 1 1,1-3-1,-1 0 38,-3 3 0,0 0 0,4-4 0,0 1 4,3 0 1,1 0 0,3 1 0,0 0 98,-3-1 0,-2 1 0,1 1 0,-2 1-57,-7-3 1,-1 0 0,-2 4 0,-2-1 44,-2 0 1,-1 0 0,32-5 80,-17 3-89,-22-1 1,-25 5 9,-20 0 0,-7 0 355,-16 0 0,-12 0-423,-12 0 0,-18 5-54,31-3 1,-2 0 0,-7 1 0,-2 1 54,-1-2 1,-2 0 0,-4 0 0,0-1 23,-2 4 0,0 0 0,-3-1 0,-1 0 69,-2 0 0,-2 1 1,-3 2-1,0-1-39,1-1 1,1-1 0,1 2 0,2 1 83,7 0 1,3 0 0,9-2 0,2 0 11,7 0 0,4-1 0,-10 1 93,25 4 1,21-5-263,21 0 1,11 0-276,17 0 1,7-2 165,12 3 0,9-4-32,-31-1 0,2 0 0,1 0 0,2 0 143,5 1 0,1-2 1,-1-1-1,1-2-240,4-1 1,1 0 0,0 1 0,1 0 172,0 0 1,1-1 0,4 1 0,1-1 47,2-2 1,0-1-1,-5 1 1,0 0 85,-2 0 1,-1 0 0,-7 2 0,-1 0-61,-4 0 1,-3 1-1,30 1 548,-24-2 0,-24 3-424,-23 2 0,-24 0-95,-19 0 0,-19 2-51,-18 3 0,29-4 0,-2 1-211,-8 2 0,-1 1 0,-1 0 0,-1 0 273,-5 2 0,0 0 0,-3 0 1,-1 0 8,-7 0 1,-1 1-1,5-1 1,1 1-170,-3 2 0,-1-1 0,4 1 0,0 1 87,-2 0 0,1 2 0,7-1 1,1 1-105,2-4 1,3 1 0,16-1 0,3 1 326,-13 4 1,29-1-400,27-4 0,19 2 256,19-6 0,6 0 0,13-5 0,7 0 0</inkml:trace>
  <inkml:trace contextRef="#ctx0" brushRef="#br0">15412 10634 8337,'-14'0'28,"0"0"648,0 0 1,4 1-196,1 4 1,4 5-61,-4 9 1,1 3-129,-2 6 0,-1 9-189,6 5 0,1 9 173,4 10 0,0 6-469,0 8 0,0-33 1,0 0 233,-1 3 0,2 0 1,1 6-1,2 1-48,0 0 1,2 0 0,2 5-1,2 1-332,2 6 0,0 0 1,-1 2-1,0 1 380,1 8 0,0 2 1,0 1-1,0 2-315,-3-25 0,1 0 0,-1 1 0,-1 1 1,-1 1-1,0 0 286,0 4 1,0 0 0,-2-1 0,-1-2 0,-1 0 0,0 0-286,-1 4 0,-1 1 0,0-1 0,0-4 0,-1 1 0,-1-1 268,0 1 1,0 0 0,-1 0 0,0-3 0,-1 0 0,0 0 37,-1 1 0,-1 1 1,0-1-1,-2 20 0,-1-1-110,2-1 1,-2 0-1,-1-4 1,-1-1 130,1-4 1,-1-1 0,0 1 0,1 0-220,1 0 0,2-1 0,2-8 0,0-1 46,2-1 1,-1-3-1,0-7 1,0-3 416,-2 28 1,2-14-477,8-15 0,-2-13 62,7-15 1,-3-20-823,3-18 937,3-9 0,-12-16 0,5-2 0</inkml:trace>
  <inkml:trace contextRef="#ctx0" brushRef="#br0">15057 11601 8219,'0'-29'0,"-5"1"0,1-1 0,-3 1 1076,2-1 0,4-5-396,-4-4 0,4-10 137,1-4 0,4-6-309,1-9 1,8-5-535,-6 30 1,0-1 0,0-5 0,2 1 66,2-1 0,1 1 1,-2-3-1,-1 0 55,3 5 1,0 0 0,-1 1-1,2 2 37,1 3 1,0 2 0,15-34 114,-1 18 1,-6 20-237,-3 24 0,-1 9 14,0 9 0,0 15-391,6 19 1,-1 7 189,6 12 0,1 7-73,-14-31 0,1 0 0,-1 5 0,-1 1 11,4-2 1,0 1 0,0 5 0,-1 1 2,0 0 1,2 1 0,0 0 0,1 1-431,-2 4 1,0-1 0,1 0 0,1 0 301,0 0 1,0 1 0,1-3-1,-1 0-436,0-4 1,1-1 797,2-7 0,1-1 0,-5 1 0,1-1 0,2-5 0,1-2 0,1 0 0,1-1 0,27 29 0</inkml:trace>
  <inkml:trace contextRef="#ctx0" brushRef="#br0">24341 5232 8273,'-14'-7'1415,"5"1"-903,-1-3 1,7 1 167,-2 3 0,4 2 189,1-7-410,0 7-181,0-10-73,6 6 0,2-6-164,6 3 1,5 4 116,0 6 1,0 0 82,-5 0 0,0 0-82,1 0 1,-3 2-851,-2 2 473,2 4 1,-5 7-69,2-1 1,-3 0 231,-6 0 1,-6 0 302,-3 1 0,-4-1-14,-1 0 1,-5-4-105,0-1 1,0-6 42,5 2 0,-1-3-44,1-2 0,0-7-151,0-2 0,1-10 88,4-5 0,2-4-157,7-6 1,2 4 56,3-3 0,3 3 41,6 2 0,5 7-76,0 7 0,4 6 81,-4 8 0,7 0 16,-3 0 1,-2 13-13,-2 6 0,-3 6-79,-2 3 1,-6 6 25,-4-1 0,-2 0-12,-2-5 1,-2 1 19,-2-1 1,-4-1 5,-6-3 1,-7-4 247,-3-5 0,2-8-149,-1-2 1,4-3 416,-5-2 1,7-3-185,-2-7 0,8-1-33,1-13 1,7 1-177,-2-6 0,4 1-171,1-1 0,7 1-2,8 0 0,0 1 72,9 3 0,0 5-441,4 10 1,1-2 166,-1 6 1,-1 0-210,-3 5 1,-1 6 139,-8 4 0,0 4 98,-10 5 1,-2 2 219,-7 2 1,-6 3 269,-9-8 0,-8 6-68,-6-5 0,0 3 13,5-8 0,-1 2-2,1-11 0,4 0-76,0-5 0,8-7 157,2-2 1,6-10-134,8-5 0,2-9-813,3-5 1,7 2 121,7-2 0,7 6-810,-3-1 1,-2 9-1812,-2 6 3176,-3 8 0,-2 4 0,0 6 0</inkml:trace>
  <inkml:trace contextRef="#ctx0" brushRef="#br0">26275 5132 8273,'-10'-13'695,"1"4"1,4-4-206,-4 4 1,5-4 290,0-1 1,2 0-256,2 0 0,2-1-90,2 1 0,9 2-278,6 2 0,6-1-113,-1 6 0,3 1-201,1 4 0,1 1 193,-1 4 0,-6 4-75,-3 10 0,-3-1-94,-2 5 0,-6 1-259,-3 4 1,-5-4 143,-5 0 0,-7 0 160,-7 4 0,-7-6 118,3-3 1,-6-3 171,-4-2 1,3-4 29,-3-1 0,9-6 256,5 2 1,3-10-263,2-4 1,6-6-73,4-3 1,5-5-107,9-5 0,2-5 101,17 0 0,-2-1-342,10 6 1,-3 6 17,4 3 1,-1 5 25,6 4 1,-2 4-10,-3 6 1,-5 3 118,-9 7 1,-5 1-46,-10 12 0,-2 1 52,-7 4 1,-3-1 271,-7-3 0,-7 1-77,-16-6 0,1 0 5,-6-5 1,5-1-62,-5-3 1,8-4 33,1-6 1,4-2 85,11-2 1,-2-6-65,11-9 1,7-3-595,7-6 1,10-1 220,5 1 1,5-1-301,4 1 0,-3 1 186,3 3 1,-3 5-1311,-2 10 1058,-5 3 1,-9 13 70,-10 8 0,-4 5-100,-4 9 0,-10 1 156,-10 3 1,2-3 447,-2 3 0,0-3 0,-4-2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15384 8928 8955,'0'-10'777,"0"1"0,0 4-1281,0-4 1,3-1 1565,7-4 0,7 5-416,16-1 1,7 1-18,12-6 0,19 0-409,-27 5 0,2 1 0,8-2 0,3 0-544,3-3 1,3-1 0,6 1 0,2 0 414,7-1 0,1 1 0,-24 5 1,0-1-1,1 1-26,0-1 0,1 0 1,0 1-1,1 1 0,-1 0 1,0 1-278,-3-1 0,0-1 0,0 2 0,3 1 0,1 1 0,0 0 307,0 0 0,1 0 0,0 1 1,4-1-1,1 1 0,0 0-42,0 2 0,1 1 0,0 0 0,4-1 0,0 0 0,0 1 8,-1 1 0,0 0 0,0 0 0,4 0 0,1 0 0,0 0-300,2 0 1,1 0-1,0 0 1,1 0-1,0 0 1,0 0 315,1 0 1,-1 0 0,0 0 0,-1 0-1,-1 0 1,0 0-34,-3 0 0,-2 0 0,1 0 0,1 0 0,0 0 0,1 0 52,1 0 1,1 0 0,-1 0 0,-5 0 0,-1 0 0,0 0-3,2 0 1,-1 0 0,1 0 0,-5 0-1,-1 0 1,1 0-34,0 0 0,-1 0 0,1 0 0,0 0 0,-1 0 0,1 0-176,2 0 1,0 0 0,-2 0 0,-2 0 0,-1 0 0,0 0 19,-2 0 1,0 0 0,0 0 0,-2 0 0,-1 0 0,0 0 86,-1 0 1,-1 0-1,0 0 1,24 0 0,0 0-143,-2 0 0,-2 0 1,-6 2-1,-1 1 83,-1-1 0,-1 0 0,-7 3 0,-1 0-341,-6-3 0,0 1 0,-2 2 0,0 1 168,-3-2 1,0 1 0,-4 1 0,-2 1-954,30 7 1,-19 0 959,-14 0 0,-19 7-2234,-9 3 2467,-7-4 0,-3 1 0,0-7 0</inkml:trace>
  <inkml:trace contextRef="#ctx0" brushRef="#br0">4607 9354 8646,'0'-36'29,"0"3"524,0 9 0,0 8 425,0 7-270,0 6-338,6 9 0,2 11 145,6 17 1,2 11-326,3 17 0,-3 11-382,-6-29 1,-1 2 0,-3 4 0,-3 2 102,0 7 1,-1 1-1,-1 4 1,-2 3-194,-1 8 1,-1 2 0,1-22-1,-1 1 1,-1 0 106,-2 4 0,0 0 1,-1 0-1,0-2 0,0 0 1,-1-2 64,-6 24 0,-1-3 1,4-9-1,0-2-231,1-7 0,1-4 0,4-12 0,2-4-265,3 8 0,13-34-345,11-42 0,7-24 260,-14 16 0,0-2 691,0-7 0,-1-3 0,-2-1 0,0-1 0,0-6 0,1 0 0</inkml:trace>
  <inkml:trace contextRef="#ctx0" brushRef="#br0">4664 9553 8508,'-4'-46'81,"0"-1"1,-2 6 0,1 2 267,0-23 163,0 13 0,12 33-34,2 7 1,4 14-179,1 9 1,5 13 542,0 11 1,6 11-246,-1 7 0,8 14-631,-16-31 1,1 2 0,2 5 0,0 0 170,-3 3 1,1 2 0,2 1-1,1 1-75,-1 4 0,0 0 0,2 2 0,-1 1 44,1-1 1,1 0 0,-1-2 0,1-2-287,-1-2 1,0-2-1,0-3 1,1-1-185,-1-1 0,1-2 0,-4-6 0,0-3 92,15 27 0,-11-18-3060,-8-16 3331,1-6 0,-12-12 0,-13-20 0</inkml:trace>
  <inkml:trace contextRef="#ctx0" brushRef="#br0">4522 10321 8549,'6'8'1236,"3"-3"1,14-4-913,10-1 0,17-8 115,21-6 1,-31 5-1,1-2-654,6-3 1,1-1 0,-1-2 0,1 0-565,4-2 0,0 0 0,-2-1 0,-1 0 98,-1 1 1,-1 0 680,-4 1 0,-1 1 0,30-5 0,-9 2 0</inkml:trace>
  <inkml:trace contextRef="#ctx0" brushRef="#br0">3967 9497 9742,'-9'0'-640,"-1"0"126,1 0 0,-4 6 1216,4 3 0,-4 10-293,4 5 1,1 19 394,-2 14 0,-4 22-553,4-29 1,1 4 0,0 8 0,1 4-500,2 8 0,2 3 1,2-23-1,0 1 0,1 1 314,2 3 0,0 1 0,2 1 0,3-1 0,1 0 1,2 0-9,2 3 1,2 0-1,1 0 1,2-1-1,2-1 1,2 0-13,0-2 0,3 0 1,0-2-1,2-4 0,0 0 1,3-3 81,-1-2 1,1-3 0,2 0-1,18 18 1,5-3-53,-15-21 0,1-1 1,3-1-1,0-3 0,2-1 1,2-2-63,2-2 1,1-2 0,1-3 0,1-2-1,2-3 1,0-1-24,0-4 0,0-1 1,2-3-1,-1-2 1,2-2-1,0-2 31,3-1 0,1-1 1,1-2-1,0-4 1,1-3-1,-1-1-118,3-3 0,-1-1 0,0-3 0,1-3 0,0-3 0,-1-2-58,1-2 1,-1-1 0,0-3 0,2-4-1,0-2 1,-1-2-277,1-2 0,0-2 1,-1-2-1,1-2 0,-1-1 1,-1-2 362,-5-1 0,-1-2 1,-2-1-1,-1 1 0,-1-1 1,-2-1 33,-3 0 0,-2 0 0,-2-2 1,-3 1-1,-1-1 0,-3-2 18,-3 0 0,-3-2 0,-1 0 0,-3 0 0,-1-1 0,-3 0-24,-3 2 1,-3 0 0,-2-1 0,-4 1 0,-3 0 0,-4 2-299,-4-21 1,-9 2 0,-3 23-1,-5 0 1,-5 1 299,-5-2 0,-5 1 0,-3 1 0,-8-2 0,-4 2 0,-2 2-124,-7-2 0,-3 2 1,-2 2-1,-2 1 0,-3 1 1,-2 3-65,14 11 1,-2 2-1,0 1 1,-1 2-1,0 2 1,-2 2-1,1 1 1,-2 2 273,0 0 0,-2 1 0,0 2 0,0 2 0,-2 3 1,-1 2-1,0 2 0,0 1 88,2 1 0,0 2 0,0 1 0,1 3 0,-2 2 0,1 2 0,0 3 0,1 1-75,2 1 0,1 2 0,0 2 0,0 2 0,1 2 0,-1 3 0,1 1 0,0 2-108,-4 3 1,0 2 0,0 1 0,1 3 0,0 2 0,1 3 0,0 1 0,1 2 21,-1 3 1,0 2 0,1 1 0,1 1 0,0 0 0,1 2 0,1 0 0,1 1-17,5-1 0,1 1 0,1 0 0,1 1 0,2-4 0,2 1 0,0-1 0,2 1 54,-9 12 0,3-1 0,1-1 0,7-7 1,2-1-1,1-2 86,-7 11 1,6-2-101,11-10 0,6-3 0,-5 25 0,17-6 0</inkml:trace>
  <inkml:trace contextRef="#ctx0" brushRef="#br0">3754 13122 10216,'-6'-29'928,"2"2"-505,-5 4-583,6-4 128,-4 11 1011,7 2 0,2 8-319,3 6 0,9 6-364,10 3 1,3 7-118,1 8 1,5 1-74,0 13 1,5 8-215,-5 11 1,2 6-60,-2 8 0,-17-30 1,-2 0 92,3 1 0,0 1 0,-5 2 0,-1 0 23,-1 1 1,-1-1 0,-1-4-1,-2 0 115,-1 2 1,0-1-1,6 31 9,-6-7 1,-1-17 140,-4-21 1,-1-7-49,-4-12 1,4-9 85,-4-9 1,2-16 387,-2-9 1,3-18-170,-2-9 0,-3-12-746,3-3 0,1 33 0,1-1 309,2 2 1,0-1 0,0-2 0,0 0-28,0 0 1,0 0-1,0 0 1,1 0 106,1-1 0,1 2 1,5-32-504,6 19 0,0 15-762,1 13 84,-1 7 0,0 25 207,0 7 1,1 12 330,-1 1 0,0 6-362,0 4 0,7-3 165,2 3 1,4 2 725,2-2 0,4 5 0,0-5 0,0 0 0</inkml:trace>
  <inkml:trace contextRef="#ctx0" brushRef="#br0">5005 13420 11052,'-14'-9'1889,"0"-1"1,-2 6-1022,-3-6 0,-3 5-372,-7-4 1,1 4-99,-1-4 1,1 6-118,0-2 1,4-2-135,0 3 1,7 1 72,-2 7 0,8 6-543,1 9 0,7 9 122,-2 10 1,4 9-161,1 6 1,6 2-37,4 2 0,7 4 98,2 1 1,5-8 4,-5-12 0,6-12 108,-1-11 0,2-4 160,3-6 0,-1-12-70,1-16 0,-6-11 215,1-18 0,-5-4-109,5-9 0,-8 1-206,-2-7 1,-6 9 482,-8 1 1,0 2 97,0 7 419,0 7-497,0 13 1,0 15-464,0 13 1,0 13 102,0 11 1,6 4 229,4 5 1,2 4-123,2 5 1,1 1-2,-1-1 1,0 0-830,0-5 1,-3-2 331,4-6 1,-9-7-1057,8-3 1,-3-5 619,3-5 1,2-2-1444,3-7 2322,-3-13 0,4-9 0,-5-14 0</inkml:trace>
  <inkml:trace contextRef="#ctx0" brushRef="#br0">5346 13221 8213,'-8'-6'1641,"-4"4"507,10-4-1539,-10 6 1,10 2-242,-3 2 0,5 6 629,5 9 1,3 9-391,6 10 0,-4 5-334,-1 4 0,1 4 6,4 6 0,-2 3-362,-2-4 0,1 3 133,-6-12 0,-1-6-459,-4-7 0,5-11-354,0-4 234,0-9 1,-5-17 247,0-12 1,4-14 48,1-9 0,5-14-12,-6-10 1,6 1-199,-5-1 1,6 1 623,-2-1 0,-1 9-94,1 9 0,3 11 358,6 3 1,0 12-220,6 8 0,-1 8-167,6 11 1,-6 6-81,1 12 0,-5 6 84,5 9 1,-8 7-156,-2-2 1,0 9 80,-5 0 1,-2 2-183,-3-2 1,-2-1 5,-2-4 1,0-4-159,0-1 0,0-1-274,0-7 0,-2-14-1292,-2-10 1424,2-7 0,2-14-173,10-3 659,2-16 0,2-1 0,1-11 0</inkml:trace>
  <inkml:trace contextRef="#ctx0" brushRef="#br0">5915 12937 8100,'0'-22'567,"0"3"0,0 3 310,0 2-269,0 6-357,0 2 1,5 12 311,-1 3 1,8 12-245,-3 7 0,2 9-68,-1 10 1,2 10-289,-2 9 0,-2 4-211,1 1 1,-6 5-515,2 0 0,3-1 423,1-4 0,4-14-1917,1-9 2256,7-17 0,7-10 0,9-7 0</inkml:trace>
  <inkml:trace contextRef="#ctx0" brushRef="#br0">6455 13193 8080,'-14'-14'0,"6"-1"0,-4 1 1254,2 0 0,-3 4-404,-1 1 0,0 6-187,0-2 1,-2 4-7,-3 1 1,2 6-207,-7 3 1,0 6-306,-4 4 1,-1-1 102,1 11 1,0-4-139,-1 8 0,7-1 138,3 1 1,3-3-220,2 3 1,6-4-1,3-6 0,10 3-186,5-7 0,9-5 60,4-5 0,7-6 105,8 2 0,0-3-122,9-2 1,4 0 29,1 0 1,-3 0-488,-2 0 0,-7-2 215,-2-3 1,-5 4-727,5-4 1,-11 4 147,1 1 1,-9 0-96,0 0 0,-8 0 97,-1 0 931,-7 0 0,3-7 0,-6-1 0</inkml:trace>
  <inkml:trace contextRef="#ctx0" brushRef="#br0">3569 12837 9807,'-13'-20'823,"4"-1"-606,-10-2 1,10 2 356,4 7 1,-2 4 232,3 1 819,-1 6-1108,5-4 0,5 11-697,-1 5 1,8 10 207,-3 19 0,8 6 28,2 13 1,7 14-310,-14-31 1,-1 1 0,3 4 0,-1 3 294,2 6 1,-1 1-1,0 4 1,0 2-448,0 5 1,0 1-1,1 4 1,-1 1 383,0-1 1,0 1 0,3 0 0,0 1-90,-1-1 1,1-2 0,-1-8 0,1-2-99,-3-5 1,0-1 0,0-9 0,1-2 83,13 28 1,1-12 22,-1-12 0,-1-11-31,-3-7 1,2-7 479,-2-8 1,3-6-442,1-3 1,1-4 1145,-1-1 1,13-6-870,7-3 1,18-9-67,10-1 1,-32 6 0,0-1-142,3 0 1,1 0-1,2-1 1,1 0 86,3-4 1,1 0 0,5 2 0,0 1 39,6-3 0,1 0 0,2 3 0,0 0-319,-3 0 1,0-1-1,6-1 1,2 0 308,-1-1 1,0 0-1,3-3 1,0-2-15,0 1 1,0-1 0,-3-3 0,-1 0-24,0 1 1,-2 0-1,-3-1 1,-1-1-54,3-1 1,-1 1-1,-2 0 1,-2 0-219,-2 2 1,-1 0 0,-3 4-1,-2 0 241,-3 3 0,-2 0 1,-1 1-1,-2 0-80,-2-1 1,-2 0-1,1-1 1,-1 0 33,-6 4 0,-1-1 0,1-2 0,-1-1 41,29-18 0,-32 15 1,0-2-106,-3 0 1,0-2-1,-1-2 1,-2-2-19,19-30 1,-5-2-134,-14 1 0,-6 2 78,-3-6 0,-5 1 304,-4-2 0,-4 3-111,-6 2 1,-2 5 479,-2 0 1,-6 2-387,-9 8 1,-4-5 109,-11 4 1,-5 1 296,-13 4 0,-13 1-489,26 20 0,-3 1 1,-5 1-1,-2 2 6,-2-1 0,-2 0 0,-6 0 0,-1 0 16,-3-2 1,-2-1 0,-8-1 0,-4-1-610,24 8 1,0 0 0,-2 1 0,-4-1-1,0 0 1,-1 2 383,0 0 0,0 2 0,0 0 0,-1 0 0,1 1 0,-1 1 11,0 1 1,-1 1 0,0 1-1,0 2 1,-1 0 0,2 2-170,2 2 1,0 0-1,1 3 1,0 4 0,1 3-1,0 2 282,4 1 1,2 2 0,-1 2 0,-3 4 0,0 3 0,0 1-83,-1 1 0,-2 2 0,2 1 0,-1 3 0,1 0 0,0 2 31,-1 1 0,0 1 1,0 0-1,1 0 1,-1 0-1,1 0-25,2-2 0,0 0 0,1 0 0,1-1 0,1-1 0,1 1 55,2-1 0,1 1 0,0 0 1,0-2-1,0 0 0,2 0-578,-20 13 0,2-1 0,6-1 0,1-3 236,8-9 0,2-1 0,5-2 1,3-2 391,-29 10 0,9-1 0,11-10 0,-4 4 0</inkml:trace>
  <inkml:trace contextRef="#ctx0" brushRef="#br0">5304 4521 9134,'-8'0'1541,"-5"-6"-684,12 4 594,-12-11-396,11 12-94,-4-6-226,6 7-219,0-6 1,0 3-415,0-7 0,-8 3 34,-6-3 1,-3-3-45,-12 4 1,1-8 135,-15-2 1,2-2-370,-11 2 1,0 3 111,-5-3 0,6 5 103,4 5 1,3-2 115,1 6 0,5 0-24,0 5 1,5 2-20,-5 2 1,2 3-34,-2 2 0,3 4 123,7-4 0,-1 4-37,1 1 0,6-6 362,3-3-160,3-4-92,8-1-867,2 0 1,17 5 271,3 0 0,3 6 108,-2-2 1,0 6 156,4 4 0,-1 3-45,5 6 0,-4 9 146,5 5 1,-5 9-154,5 10 0,-5 12-172,-7-31 0,-1 1 0,-2 3 0,0 1 269,0 5 1,1 1-1,0 3 1,0 1-273,-1 5 0,1 0 1,3 3-1,-1 1 185,0 5 0,0 0 0,-1-1 1,0 1-355,2 6 0,-2 2 0,-3-2 0,0 1 326,-3-25 1,-1 1-1,1 0 1,0 0-1,-1 1 1,0 0 6,-2 2 0,-1 0 0,0 0 0,2 22 0,-1-2-228,-2-3 1,0-1 0,0-7 0,0-3 255,0-5 1,0-2-1,1-4 1,0-3 266,1-3 1,0-2 0,6 31-150,6-9 1,1-6-133,-1-3 0,-6-7 540,-3-2 1,-4-17-535,-1-7 2246,0-13-1744,0-5 2133,0-6-1808,0 0-911,6-6 0,4 3-51,9-7 1,11 1 41,13-5 1,7 0-138,12-1 0,-2 1-147,6 0 1,-1 0-616,1-1 1,7 1 612,-7 0 1,-27 5 0,1-1-597,36-9 0,-32 7 0,2-1 405,3 1 1,2 0 0,0-1 0,2-1 632,1 0 0,1 0 0,-1-2 0,-1-1 0,-1 0 0,1 1 0,1-1 0,1 2 0,1 0 0</inkml:trace>
  <inkml:trace contextRef="#ctx0" brushRef="#br0">8645 4066 8274,'-19'-10'0,"0"1"0,0 4 2755,5-4-634,6 6-158,2-4-1563,6 7-130,0 0 0,11 0-131,3 0 0,16 0 71,3 0 0,13 0-130,6 0 1,10-6 125,4-4 1,3-7-655,2-2 1,4 0 371,-35 12 0,0 0 1,1 0-1,0 0-57,7-1 1,-1 2 0,-5 1 0,-2 2-24,1 0 0,-1 1 1,26 0 32,-9 2 0,-6 7-157,-9 2 0,-12 10 2,-6 5 0,-8 4 263,-7 5 0,4 5-87,-4 10 1,-2 7 322,-2 7 0,-4 13-314,-1 6 0,0-35 1,0 1 242,0 7 1,0 1 0,0 2 0,0 0-194,0 4 0,0 1 0,0 4 0,0 1 121,0-1 0,0 0 0,0 4 0,0 1-94,0 3 1,0-1-1,0-3 1,0-1 71,0 2 1,0 0-1,2-4 1,1-1-64,-1 0 0,1 0 0,1 0 0,1 0 52,-3 1 0,1-2 0,2-8 0,1-2-262,-2 1 0,1-3 1,2-5-1,1-2 210,1-1 1,1 0 0,-1-5-1,2 0-167,13 36 1,1-10 121,-6-4 0,-2-10 66,-7-5 1,1-9 259,-6-4 0,-1-11-385,-4-4 1,-3-9 846,-6-6 0,-10-2-742,-19-2 1,-10-2-15,-18-2 1,-7-4-128,32 1 1,-3 0 0,-4-4 0,-2-1-92,-2-1 0,0-2 1,0 1-1,1-2-13,1-3 0,1 0 1,5 3-1,2 0 70,-29-17 0,16 3-692,17 2 0,11-1 21,18 1 852,2-7 0,7 12 0,0-4 0</inkml:trace>
  <inkml:trace contextRef="#ctx0" brushRef="#br0">5759 4606 8237,'-8'0'671,"-5"0"-401,12 0 628,-6 0-234,1 0-275,4 0 0,-2 0-77,8 0 0,4 0-154,6 0 1,7 2-47,3 2 1,2 0 153,3 5 0,1-4-292,3 4 1,-3 1 70,3 4 1,-7 2-2,-3 3 0,-7 3 34,-2 6 0,-6 7 424,-8 3 1,-8 9-143,-6 5 0,-8 12-276,-11 7 1,13-36 0,-1 1 170,-3 2 0,0 0 0,1-4 0,-1 0 81,-19 32 0,5-11-251,0 2 1,15-17 414,4-7-716,9-10 0,17-10 236,2-3 1,12-4-557,7-6 0,7-2 249,7-2 0,3-3-151,2-2 1,2-2 58,3 6 0,-1 0-87,-4 5 1,-3 2 676,4 3 1,-6 4-401,-4 10 0,-8 9 317,-6 10 1,-7 5-95,2 4 0,-9 5 271,-5 10 1,-10 3-382,-5 6 1,-4 2 591,-5 2 1,2-4-136,-7 1 0,7-3-105,-2-7 0,5-1-313,4-4 0,4-11 111,6-3 0,0-4-75,0 4 1,1-5 109,4 0 1,5-7-464,9 2 1,-2-7-82,7-3 0,-5 3-258,4 7 1,-7-2 472,-2 7 1,-1-5-138,-8 5 0,1-6-800,-1 1 0,-2-3 508,6-1 1,-1-7 648,2-3 0,9-4 0,-3 0 0</inkml:trace>
  <inkml:trace contextRef="#ctx0" brushRef="#br0">6910 4350 8300,'-34'29'0,"3"-1"0,-2 1 0,5 1 1182,4 3 1,5-3-337,10 3 1,-2 0-226,6-5 1,2 3-688,8-13 1,2 1 136,8-4 0,5-1-59,4 0 0,3-4 141,1-1 0,2-4-305,3 4 0,2-4 7,3 4 1,-3-1-16,-7 2 0,-1 4 185,-3 0 0,1 5 148,-6 5 0,0 8 222,-5-4 1,-4 11-90,-1 4 1,-6 6 98,2 8 0,-3 0-55,-2 0 1,0 1-182,0 4 0,0-9 87,0 4 1,1-9-318,4-1 1,-2 2-20,7-2 1,-1-1-43,5-8 0,0-3-233,1-7 0,4 2 191,0 3 0,4 4 175,-4 5 0,0 1-44,-5 0 1,1 7-99,-1 7 1,-6 8-231,-3 11 0,-4-2 379,-1 7 1,-2-41 0,-2 2-27,-1 3 0,0 0 0,1-5 0,0 0 6,-1 1 1,1-1 0,1 33-128,-2-7 1,3-9-50,2-10 1,7-12-783,2-11 0,12-5 412,7-15 0,2 1-885,8-5 1,0-11 1432,5-3 0,1-10 0,3 0 0,4-3 0</inkml:trace>
  <inkml:trace contextRef="#ctx0" brushRef="#br0">8005 4308 8114,'-27'4'774,"3"1"0,-1 6-55,6-1 0,-1 4-207,1 5 0,3 3 38,-3 6 1,8 5-155,1 1 1,7 4-141,-1-5 1,4-2-137,4-7 1,6-3-160,9-7 0,9-5-124,10 1 1,5-7 165,4 2 0,-1-9-201,6 0 0,-1-6 119,1 6 0,0-1-110,-9 5 0,-4 0-19,-11 0 1,-2 8 246,-7 6 1,-2 8-92,-12 11 0,0 0 617,-5 10 0,-7-2 144,-2 11 0,-5 0-345,-5 5 1,3-5-73,-3 0 0,5-6-34,4 2 0,-1-4-385,6-1 0,2-12 130,8-2 0,3-11-77,6 1 0,7-4-223,2-6 1,4 2-226,2-6 1,4 6 111,0-2 0,0 4 93,-4 1 0,-1 2 374,0 3 1,-7 10-167,-7 8 1,-1 11 383,-8 4 1,-7 3-150,-8 2 0,-7 6-100,-2 4 0,-9 5 213,4-1 1,-4-3-121,9-11 1,0 0-636,4 0 1,8-8 256,2-7 0,3-10-1164,2-8 1,2-13 628,3-2 0,4-6-1474,10-3 2268,-3-12 0,11-4 0,-5-12 0</inkml:trace>
  <inkml:trace contextRef="#ctx0" brushRef="#br0">8958 4208 8321,'-15'-8'2553,"1"-4"-2228,0 4 1,4 0 1753,1 3-812,6 3-956,-3 2-79,6 0 0,-5 7-251,0 2 0,0 4-41,5 1 0,5 5-30,0 0 0,6 2-123,-2-3 0,6-2 146,3 3 1,0 2-95,6-2 1,-1 1-15,6-1 1,-6-3 92,1 3 1,0 1 52,4-1 0,1 7 115,-1-3 1,-6 0 13,-3 0 1,-5 1 201,-4 4 0,1 6 101,-6-1 1,-1 1-129,-4 0 1,-6 2-132,-3 7 1,-6 4 49,-4 0 0,2 7-130,-7-2 0,7-1 136,-2 1 0,5-6-308,4 1 1,4-9-459,6-5 0,6-8 327,4-1 0,9-8-118,4-2 1,11-6 71,4-8 0,4 5 306,6 0 1,-4-1-162,3-4 0,1 5 80,-6 0 0,4 12-87,-8 2 0,-8 3 160,-2 7 1,-13 2 8,-1 12 1,-9 3 142,-1 6 0,-4 1 52,-4 14 1,-6-1-293,-9 5 0,-3 0 239,-6 0 1,1 0-77,3 1 1,-1-8-160,6-2 1,0-8 100,5-2 0,6-14-368,3-5-193,3-9 0,4-12-483,3-2 1,3-4-303,6-6 1,0-6 593,0-4 1,7-4 721,3-5 0,-4 3 0,1-4 0</inkml:trace>
  <inkml:trace contextRef="#ctx0" brushRef="#br0">4479 3995 8211,'-8'-35'1336,"2"3"-848,6-5 1,8-1-324,6-5 0,14-8 49,15-5 0,12-1-512,-22 26 1,1 0 0,3-1-1,1 1 433,2 0 0,1 0 0,7-2 0,2 0-380,4 1 0,1 2 0,1 2 0,0 3-463,3 2 1,1 3 0,-3 1 0,1 2 707,-1 2 0,0 1 0,-3 2 0,1 1 0,-1-1 0,1 0 0,-1 0 0,1 0 0</inkml:trace>
  <inkml:trace contextRef="#ctx0" brushRef="#br0">9214 3540 8404,'7'-6'670,"0"2"-358,-7-5 0,0 4 574,0-4 0,-2-1-327,-3-4 1,-7 0 29,-7 0 0,-13-7-131,-1-3 1,-14-2-613,-10-3 1,-19 4-303,32 10 1,-2 1 0,-2 2 0,0 1 78,-2-3 0,0-1 0,2 1 0,1 1-652,4 3 0,1 1 0,-32-3-131,22 7 1160,3 3 0,0 9 0,-2 1 0</inkml:trace>
  <inkml:trace contextRef="#ctx0" brushRef="#br0">6953 2872 8580,'0'-29'0,"0"7"0,0-3 655,0 6 1,0 5 444,0 4-462,0 7 1,-2-2-135,-2 10 0,-4 5-485,-7 9 0,-3 4 10,-1 10 1,0 1 199,4 8 0,1-2-150,0 7 0,6-3 155,3-1 0,4 0-585,1-1 0,6-1 138,4-3 0,13-3-505,6-7 1,15-5 252,3-5 1,2-8-21,3-5 0,1-10-307,3-5 0,1-8 249,0-6 1,-3-3 211,-7-1 0,-6-1 331,-12 1 0,-7-7 0,-2-1 0</inkml:trace>
  <inkml:trace contextRef="#ctx0" brushRef="#br0">7223 2843 8580,'-6'15'-157,"-4"-1"0,4 6 97,1 4 0,-1 6 720,1 8 0,-1 14-493,1 19 0,3 8-416,0-34 1,0 0 0,-1 1 0,-1 1 165,2 3 1,0 0-1,-3 0 1,0-1 82,3 1 0,-1 0 0,-2 0 0,-1-1 0,2 1 0,1 0 0</inkml:trace>
  <inkml:trace contextRef="#ctx0" brushRef="#br0">3669 4293 13826,'-21'0'0,"4"0"240,-7 0 1,5 13 380,-5 6 1,2 13 153,-1 5 0,-9 19-487,4 10 0,11-28 1,2 1-573,0 6 0,1 1 1,2 0-1,1 1 330,-2 2 1,2 1 0,4 1 0,1-1-187,-1 2 1,0 1 0,5-3 0,3 1 32,0 1 1,2 0-1,5-4 1,3-1 69,4-2 1,4 0 0,3 1 0,1 1 36,1 0 0,0 1 0,2 1 0,1 1 0,2 2 0,-1 0 0,1 2 0,-1 0 0</inkml:trace>
  <inkml:trace contextRef="#ctx0" brushRef="#br0">4635 7904 8336,'-14'0'-3,"5"0"581,-1 0 1,-4 0-10,-5 0 0,-1-1-62,1-4 0,-5-9-300,-9-10 1,-5-4 52,-10-6 0,-2-2-753,-7-6 1,-5-9 313,31 23 1,1-1 0,0 1-1,1-1-1918,-18-32 1861,12 9 0,21 3 0,8 6 0</inkml:trace>
  <inkml:trace contextRef="#ctx0" brushRef="#br0">3413 6326 8377,'-15'-8'361,"1"-3"45,0 7 0,0-6-39,0 5 0,1 2-116,3 8 0,-2 4 44,2 10 1,-5 5-144,0 9 0,-2 4-31,8 5 1,2 1 37,2 0 1,4 1-276,1 3 0,8-3-58,6 4 1,7-4-99,7-1 1,7-7 47,3-3 1,3-9 122,1-5 1,1-5-101,0-4 0,1-4 44,3-6 0,2-13-167,3-6 1,4-6 33,-4-3 0,0-1-1874,-5 1 2164,1-1 0,-14-4 0,4 3 0,-8 5 0,-9 4 0,-8 2 0</inkml:trace>
  <inkml:trace contextRef="#ctx0" brushRef="#br0">3640 6184 8475,'-6'21'306,"-4"2"0,-2 6-122,-2 4 0,6 5 71,3 9 1,2 13-110,-2 16 1,2 3-261,-2-34 0,0 0 0,3 2 0,1-1 219,-1 2 1,-1-1 0,2 1 0,1 0-185,-1 0 0,2-1 0,1-4 0,2-2-2070,6 30 2149,9-13 0,9-2 0,8-6 0</inkml:trace>
  <inkml:trace contextRef="#ctx0" brushRef="#br0">6270 7791 8393,'0'-15'11,"0"6"267,0-1 122,0 7-133,0-9 0,-4 8 726,-1-5-329,0 6-629,5-3 114,0 6 1,2 6-50,3 3 1,2 10 110,8 5 0,-1 4-191,0 6 0,2 7-56,3 6 0,-3 5-34,3-4 0,3-3 81,1-7 0,3 2 56,-3-7 0,4-13-149,-3-10 1,3-12 101,1-12 0,2-17 170,3-26 1,-17 21-1,0-3-82,3-2 0,0-3 0,-2-3 0,-1-1-313,3 1 0,0 0 1,-1 1-1,0 2-323,2 0 0,-2 2 1,12-29 181,-6 14 1,-8 15-2288,-2 13 1444,0 13 1189,-12 23 0,4 9 0,-6 12 0</inkml:trace>
  <inkml:trace contextRef="#ctx0" brushRef="#br0">7436 7634 8209,'-6'-14'298,"-2"0"1,-1-2-17,-1-3 0,7 8 213,-2-3 698,-3 9-267,7-1-1097,-6 6 1,7 1 224,0 4 0,5 4-61,0 10 1,1 10 40,-1 9 0,-2 0-140,7 4 1,-6-2-26,6 7 0,-5-4 86,4-5 1,1 0-212,4-10 0,5 2 66,0-11 1,8-8 123,1-11 0,2-16 39,8-17 1,5-16-46,-20 17 1,1-2-1,0-1 1,-1 0-201,-1 0 1,-1-1 0,17-33-17,0 2 1,-7 6-375,3 9 0,-11 17 235,-4 16 0,-8 10-366,-1 9 793,-7 12 0,3 4 0,-6 12 0</inkml:trace>
  <inkml:trace contextRef="#ctx0" brushRef="#br0">8503 7449 8209,'-7'-14'229,"6"0"0,-10 0 1080,6 0-59,-6-1-321,9 7-612,-4 2-70,6 6 1,0 6-297,0 4 0,2 10 124,2 9 1,-1 1-61,7 8 1,-5 0-64,4 4 0,-4-4-201,4 0 1,1-6 19,4 1 0,0-9 48,1-5 0,5-5-27,4-5 0,4-6 208,5-12 1,4-8-169,5-17 1,1-3 102,0-11 1,-2 4-507,-3-4 0,1 4 27,-6 2 1,-4 5-254,-6 4 0,-5 14-182,1 5 979,-10 9 0,4-7 0,-5 4 0</inkml:trace>
  <inkml:trace contextRef="#ctx0" brushRef="#br0">9398 7236 8209,'0'-8'0,"-1"-3"239,-4 6 0,2-4 48,-7 4 2030,7 1-1022,-3 4-1037,6 0 1,0 7-22,0 8 1,0 2 25,0 11 0,0 1-340,0 14 0,0-4 111,0 8 1,0 2-173,0-1 0,0 2-15,0-7 0,6-4-115,4-10 1,4-9-26,5-5 1,5-9 108,9-11 1,3-17 69,7-16 1,1-11 48,3-12 1,-22 29-1,-1-1-309,2-3 1,0 1 0,23-28 199,-6 6 0,-5 6 55,0 9 1,-6 7-264,1 6 1,-10 14-1013,-4 10 1,-8 3 1393,-1 2 0</inkml:trace>
  <inkml:trace contextRef="#ctx0" brushRef="#br0">10351 5118 8209,'14'-43'0,"2"-1"0,3-3 0,9 1 554,10-6 0,11 0-681,8-5 0,-26 30 1,1 0 182,4-2 1,-1 1-1,30-18-639,-3-1 0,-5 4 344,-5 10 0,-5 6-78,-9 8 0,-5 5 317,-9 5 0,3 2 0,-5 7 0</inkml:trace>
  <inkml:trace contextRef="#ctx0" brushRef="#br0">11474 4137 8209,'0'-14'0,"0"4"0,0 1 0,0 4 1322,0-4-320,0 5 79,0-8-541,0 10-593,0-4 290,0 6 0,0 1 10,0 4 1,0 8-130,0 6 1,-5 11 105,1-2 0,-6 10-392,5 0 0,-4 9 71,4 6 0,-4-3-150,4 2 0,0-6 64,5 1 0,2-9 81,3-4 0,9-9 261,10-1 0,10-13-121,9-2 1,6-6 159,8-3 0,6-6-95,3-4 0,2 3-214,-1-3 0,-4 1 214,-6-6 0,-5 6-227,0-1 1,-13 7-639,-1-2 0,-12 4 401,-7 1 1,-8 0-2121,-2 0 1030,-6 0 1451,-15 6 0,-6-4 0,-17 4 0</inkml:trace>
  <inkml:trace contextRef="#ctx0" brushRef="#br0">11986 4080 8209,'-14'-14'0,"0"1"2149,-1 4-855,7 2-806,2 7 1,6 13-187,0 6 1,2 13-164,2 6 1,-2 9 138,3 5 1,-4 11-496,-1 8 0,0 8-77,0-34 1,0 0 0,0-1 0,0-1 201,0 2 1,0 0 0,1-2-1,0 0-934,1-2 0,1-2 1,0 26 177,6-13 0,-1-8 848,2-6 0,2-3 0,-4-7 0</inkml:trace>
  <inkml:trace contextRef="#ctx0" brushRef="#br0">10849 3398 8209,'-10'-10'1285,"1"1"-542,5 6-104,-2-10-456,6 11 1,0-1 63,0 13 1,6 1 15,4 12 1,4 7-127,5 8 1,-3 8-165,3 2 1,-3 5 95,-2-1 0,0 8-218,0 2 0,1 3-46,-1-8 1,-5-4 88,1-10 1,-7-8 249,2-7-115,-4-12 0,-1-11 676,0-10 0,0-4-324,0-10 0,-5-11-178,1-13 1,-1-3-77,5-11 1,-5-1-159,0-9 1,2 4-89,8 6 1,5 1 299,9-1 1,1 8-503,4 6 0,3 13 155,-4 11 0,4 10-397,2 4 0,-3 10 254,-2 4 0,-3 10-881,-7 5 1,5-2-255,0 2 0,5-2 1444,-6 1 0,8 4 0,-4-5 0</inkml:trace>
  <inkml:trace contextRef="#ctx0" brushRef="#br0">11602 3611 8209,'0'-14'740,"0"0"0,-5 4-184,1 1 0,-7-1 485,1-4 1,2-2-425,-1-3 0,-2 3-253,-8-3 0,3 2-178,-3-2 0,-2 8 15,2-3 1,-4 9-60,4 0 0,0 5-196,5 5 1,-1 9-211,1 10 1,2 11 181,2 7 1,-1 6-331,6 4 1,2 2 146,8-7 1,3 0-21,6-4 0,2-7 122,3-2 1,-2-11 13,7-4 1,0-9 85,4-6 0,-4-5 37,-1-9 1,-5-5 148,1-14 0,1-1-119,-1-3 0,-1-2 181,-9-3 0,-1 3-110,-3 7 1,-4 0 534,4-1-132,-3 7 112,-2 2-519,0 12 0,-5 3-424,0 10 1,0 7 174,5 7 1,0 7 154,0-3 0,0 4-625,0 1 0,2-4 267,3 0 0,-2-5-932,6 5 1,1-9 370,4 0 0,0-3-273,0-7 1215,1 0 0,5-18 0,2-3 0</inkml:trace>
  <inkml:trace contextRef="#ctx0" brushRef="#br0">11773 3412 8209,'0'-14'0,"-2"-5"573,-3 0 932,4 6-647,-5 7-595,6 6 0,1 1 126,4 4 1,1 8-80,4 6 1,2 8-129,-2 1 1,-2 5 64,1 5 1,-4 3-172,4-3 0,-6 3-12,2 2 0,-3-1-159,-2 1 0,1-7-232,4-2 1,-3-4 73,2-2-97,-2-6 287,-2-8 1,5-20 182,0-13 0,6-12-108,-2-7 0,-1-5-126,1-4 1,-1 2 254,2-2 0,2 3-78,-2 1 0,-2 7 176,1 3 0,-1 9-49,2 5 0,2 9-279,-2 6 0,-2 5 101,1 9 0,-1 7 27,2 16 0,1 4 22,-7 5 0,6 6-86,-5-1 0,4 5-107,-4-4 0,4-1-272,-4-4 0,6-2-569,-1-3 0,-3 0 439,3-10 1,-2-7-578,1-12 1,4-6 4,-4 2 1106,-2-10 0,-1-15 0,-6-10 0</inkml:trace>
  <inkml:trace contextRef="#ctx0" brushRef="#br0">12228 3241 8209,'0'-14'521,"0"0"0,0 0 1544,0-1-807,0 8-781,0 0 0,6 15-245,3 6 1,4 12-53,1 7 1,-4 11-69,-1-1 1,1 14 79,4-1 1,-1 4-825,-4-3 0,4 5 522,-4 0 1,9 2-1342,1-7 1,1-5 662,-1-14 1,-2-9 787,7-10 0,0-10 0,4-3 0</inkml:trace>
  <inkml:trace contextRef="#ctx0" brushRef="#br0">12754 3511 8209,'-8'-20'0,"-5"4"1326,4-3 1,1 5-551,-2 4 0,6-2 249,-6 2 0,1 4-426,-6 1 1,1 4-302,0 1 1,0 8-36,0 6 0,-5 5-207,0 4 1,0 9 41,4-3 1,1 7-88,0-3 0,6 5-347,3-5 0,4-4 274,1-6 1,8-1-366,6 2 1,6-3 188,9-7 1,-1-6-34,1-4 0,1-2 55,3-2 1,-3 0-71,3 0 1,-3 0-92,-1 0 0,-1-2-448,0-2 0,1 2-352,-1-3 1,-6-1 539,-3 1 0,-1-4 637,1 4 0,-10-6 0,4 3 0</inkml:trace>
  <inkml:trace contextRef="#ctx0" brushRef="#br1">8488 7307 8393,'0'-8'885,"0"-4"-344,0 4 1,0-2 590,0 1-32,0 6-384,0-4-289,0 7 0,0 2-113,0 3 0,7 9 118,2 10 1,2 4-100,-1 5 0,2 10-206,-2 9 0,1 5 11,-2 4 1,4 4-317,-3 6 1,-3-6 192,3-3 0,-1-15 164,6-4 0,-1-16-258,0-4 1,2-13 21,3-10 0,9-21 29,10-17 0,8-22 37,-22 23 0,-1-2 1,4-4-1,0-2-128,-1-2 1,0-1 0,1 0 0,0 0 3,-1 0 1,0 1 0,0 0-1,0 1-486,-4 5 1,-1 1 0,21-26-1288,-13 23 1,-4 13 872,-11 11 1,1 10 1014,-1 4 0,0 10 0,0 3 0</inkml:trace>
  <inkml:trace contextRef="#ctx0" brushRef="#br1">9398 7250 8511,'-6'-14'0,"4"6"0,-9-4 2077,7 2-725,-7-2-164,9-3 1,-6 7-204,3 4-708,4 2 1,-4 4 259,10 2 0,1 12-162,4 13 1,2 2-322,-2 12 1,-2 3 105,1 11 1,-4 6-228,4 3 1,-4-3-9,5-1 0,-1-5-309,5-5 0,2-10 125,3-8 0,3-17 21,7-7 1,5-23 358,4-16 0,5-24-162,-19 16 0,-1-2 1,2-5-1,1-1-297,2-2 1,1 0-1,2-2 1,1 0 327,1-1 1,0 0-1,-1 3 1,1 1-337,0 0 0,0 2 0,-6 7 1,0 1 12,0 5 1,-2 1 0,15-21-1581,-7 13 1,-8 10 368,-1 9 1544,-13 3 0,2 8 0,-13 2 0</inkml:trace>
  <inkml:trace contextRef="#ctx0" brushRef="#br1">9711 8118 8511,'0'-8'2473,"0"-5"-1733,-6 11 1,-2-4-256,-6 6 0,0 8-211,-1 6 1,-1 10-197,-2 14 0,-5 6-347,-5 13 0,-2 8-83,-3 6 1,-2 0-176,16-33 0,0 0 0,-16 28 276,7-4 1,7-17-1052,7-7 724,6-19 0,10-19 578,3-19 0,9-19 0,8-6 0</inkml:trace>
  <inkml:trace contextRef="#ctx0" brushRef="#br1">9398 8174 8511,'0'-22'444,"0"2"0,0 10 395,0 1-774,0 6 1,7 3 277,2 9 1,5 15 334,5 4 1,2 12-498,3 2 0,2 7 26,-2 8 1,3 0-703,1 0 0,-1 0 480,-3 0 0,3-2-1143,-3-3 0,-4-11 597,-1-12 1,-3-9 560,-2-10 0,0 2 0,0-4 0</inkml:trace>
  <inkml:trace contextRef="#ctx0" brushRef="#br1">9313 8473 11372,'16'0'1371,"3"0"0,5 0-841,9 0 1,5-2-187,9-2 1,-1-3-1082,6-2 1,0-2 542,5 6 0,-7 0 194,-2 5 0,-10 0 0,-3 0 0</inkml:trace>
  <inkml:trace contextRef="#ctx0" brushRef="#br1">9896 8345 8428,'-8'-14'0,"-5"-2"1410,4-3 1,3 3-393,1-3 1,3 4-135,2 0 0,7-4-329,2 0 0,12-1-218,7 1 0,2 3-290,8-3 1,0 3 95,5 2 0,-5 6-542,-1 4 1,-10 10 350,2 8 1,-9 7-20,4 7 0,-13 8-148,-2 7 0,-5 1-147,-4 8 0,-7-4 86,-2 4 1,-5-2 173,-5 3 0,0 2 212,-10-3 0,2-3-91,-10-2 1,5-6 729,-1-7 0,4-9-334,6-16 1,-3-2 293,7-7 0,7-7-210,7-2 1,3-9-107,2-1 0,13-6-657,6 2 0,8-4 278,6-2 1,-1 7-517,6 3 1,1-1 282,8 1 1,-4 1-867,0 9 0,-1-2 442,-4 6 1,-1 0-1149,1 5 0,-7 0 620,2 0 0,-3 0 1171,-1 0 0,-1 0 0,1 0 0</inkml:trace>
  <inkml:trace contextRef="#ctx0" brushRef="#br1">10280 9113 10217,'-8'14'986,"2"2"-921,6 3 0,0 9 351,0 10 0,6 16-82,3 7 0,9 14-562,-9-35 1,1 0-1,3 1 1,1-1 354,-1-2 0,2 0 1,17 28-636,10-19 0,4-7 334,11-17-1,1-8-351,4-11 1,-3-4 525,2-4 0,-2-11 0,-3-7 0</inkml:trace>
  <inkml:trace contextRef="#ctx0" brushRef="#br1">11247 9667 8260,'-8'-14'0,"-3"4"177,6 1 0,-5 4 328,6-4 242,-1 6-427,5-4 102,0 7-380,0 0 0,0 7 151,0 2 0,2 5-204,2 5 0,3 10 160,2 9 1,4 4-133,-4 6 1,-1 2-62,2 7 0,-6 0-190,6 0 0,-5 1-6,4 4 1,-6-12 122,2-2 0,-3-12 206,-2-12-106,0-10 0,0-9 406,0-10 0,0-17-115,0-16 0,6-11-266,3-13 0,4 2 91,1-6 0,0 4-190,1-4 0,-1 9 164,0-4 1,0 13-231,1 1 1,-1 15 222,0 13 0,-5 10-98,1 4 1,-5 5-1415,4 5 0,-4 11 642,4 12 1,-4 2 803,5 8 0,-1 6 0,5 7 0</inkml:trace>
  <inkml:trace contextRef="#ctx0" brushRef="#br1">11915 10051 8260,'-14'-28'129,"-1"5"0,1-2 124,0 6 0,-5-1 249,0 1 1,0 3 61,5-3 0,0 10-162,0 4 0,-1 3-213,1 2 0,5 0 79,-1 0 1,2 7-382,-1 2 1,1 8 161,3 2 0,4 8-132,-4 2 1,-2 1 25,3 8 0,-1-1-251,5 6 1,0 0 101,0-1 1,5-4 0,-1 0 0,8-6 34,-3 1 0,8-6 133,2-8 0,7-2-118,-3-12 1,-1-4 99,2-10 0,-2-7 128,2-12 1,1-9-127,-6-5 0,0-1 121,-5-4 0,-4 3-17,-1 1 0,-6 8 412,2 7-118,-3-1-245,-2 13 0,-2 2-476,-3 10 1,4 10 182,-4 8 0,4 8-22,1 11 1,0-1 118,0 6 1,0-7-663,0 3 0,1-1-617,4-5 1376,3 4 0,6-16 0,0 4 0</inkml:trace>
  <inkml:trace contextRef="#ctx0" brushRef="#br1">12057 9880 8260,'0'-14'-267,"-5"0"178,1 0 1260,-1 6-699,5 2 0,1 6-166,4 0 1,-2 6-73,7 3 1,-1 10-155,6 5 0,-1-2-14,0 2 0,-5-1-133,1 6 0,-1-1 30,6 1 1,-6-1 105,1 1 0,-6-2-265,6-4 0,-7-2-19,2-7 33,3 0 0,-7-8 33,4-6 1,-4-14 10,-1-14 0,0-7 27,0-8 0,5-4 43,0 0 0,0-1 313,-5 6 1,0 2-105,0 7 0,0 6-205,0 13 1,1 6 101,4 3 0,1 10 37,4 4 1,2 12-58,-2 7 0,3 7-49,1 8 1,0 4-33,0 1 0,0-1-169,1-4 0,-6-1-40,1 1 1,-1-7 125,5-3 1,1-4-634,-1-5 0,0-9-6,0-5 785,0-7 0,1-9 0,-1-10 0</inkml:trace>
  <inkml:trace contextRef="#ctx0" brushRef="#br1">12583 9696 9148,'0'9'1326,"0"1"0,-1 1-1087,-4 8 0,3 4 29,-2 10 1,2-1-339,2 6 1,0-6 130,0 1 1,0 1-874,0 0 1,0-3 8,0-7 1,11-4-397,3-5 0,5-7 194,0-4 1005,-3-2 0,17-8 0,-3-2 0</inkml:trace>
  <inkml:trace contextRef="#ctx0" brushRef="#br1">12853 9966 8260,'8'-15'622,"-2"6"-4,-6 0 75,0 5 0,-6-4-228,-3 4 1,-4 2-293,-1-3 0,-2 5 95,-3 5 1,3-2-247,-3 7 1,-1 1 123,1 8 0,0-2-25,5 7 1,1-5-324,4 5 0,2-7 124,7 2 1,0 1-223,0-1 0,2 0 132,3-4 1,7-6-29,7 0 0,6-5 167,-1 0 0,5-2-460,4-2 0,-3 0 166,3 0 0,-3-2-597,-2-2 0,1 2 103,-1-3 0,-1 4 817,-3 1 0,-4 0 0,-5 0 0</inkml:trace>
  <inkml:trace contextRef="#ctx0" brushRef="#br1">11744 10804 8200,'-14'-6'447,"0"-2"1,0-1-80,-1-1 0,1 6 1228,0-6-502,6 7-550,2-3-298,6 6 1,1-2-248,4-3 0,5 2 105,9-6 1,4-1 60,10-4 0,-1 0-247,6 0 0,-5 4 95,5 1 0,-8 5-351,-2 0 0,-1 2 151,-8 2 1,5 8 78,-5 6 0,-6 7 123,-9 7 0,-2 2 220,-2 3 0,-8-1-179,-6 6 1,-2-7 125,-8 3 0,5 0 216,-4 0 1,-1-6-100,-5-4 1,1-9 217,0 0 0,5-3-104,5-7 1,6 0 87,3-5-238,6 0 1,-3-2-1181,6-3 0,6 2 552,3-6 1,10 4 166,5-4 0,4 5-75,6 0 1,-3-3 36,7 3 0,-6-1-121,1 5 1,-3 6 51,-2 4 1,-1 4 341,-3 5 0,-5-2-42,-10 7 0,-2-5 341,-7 5 0,0-1-130,0 6 1,-11-1-54,-4 1 1,-8-6-419,-1 1 1,-9-7 124,-5 2 0,3-4-76,2-6 1,-2-3 49,2-6 1,5 0-598,4 0 0,8-1-189,2-4 952,6-3 0,14-6 0,2 0 0</inkml:trace>
  <inkml:trace contextRef="#ctx0" brushRef="#br1">10294 11913 9024,'-14'-14'-138,"0"2"-153,-1 2 1,1-3 119,0 4 1,5 1 1301,-1-1 1,-1 5-79,-8 0 1,3 2-481,-3 2 0,-1 2-308,1 2 0,-8 9 37,-2 6 1,1 8-151,-5 1 0,3 1 179,1 4 0,6-3-267,-1-2 1,11-1-89,-1-3 1,11-4-151,3-5 0,13-1-264,10 0 1,12-4 196,8-1 0,1-6 17,8 2 1,0 1 148,5-1 1,-6 6-8,-4-2 0,-9 4-34,-5 1 0,-4 7 330,-6 3 0,-4 2 135,-9 3 1,-10 4 142,-10 0 1,-4 8-171,-5 2 0,-3 0-100,-6 4 0,-2-8-298,-4-1 0,3-6 204,-7 1 0,8-9-614,1-5 1,3-10 268,7-4 1,0-5-532,4-5 0,3-3-155,2-6 0,6-5-477,8 0 0,6-4-26,9 4 1405,3-7 1,6-2 0,1-8-1</inkml:trace>
  <inkml:trace contextRef="#ctx0" brushRef="#br1">10493 12027 8471,'-8'-6'0,"2"3"626,6-7 0,1 5-177,4-4 1,5 4 18,9-4 1,3-1-1160,6-4 0,1 1 313,-1 4 0,1-2-695,-1 6 1,-1 0 1072,-3 5 0,2 0 0,-4 0 0</inkml:trace>
  <inkml:trace contextRef="#ctx0" brushRef="#br1">10621 12240 8471,'-14'21'0,"4"1"-139,1 6 1,6 1 205,-2-1 0,5 2 303,5 3 0,1 2-112,4 3 1,2 2-108,-2-7 0,2 5-762,3-5 0,-1-2 105,0-7 506,0-3 0,7-7 0,1 0 0</inkml:trace>
  <inkml:trace contextRef="#ctx0" brushRef="#br1">10849 12141 10391,'7'16'872,"-2"3"0,3 9-582,2 10 1,1 9-323,-2 5 1,2 4 91,-6 1 1,4-2-103,-4-3 1,5-3 86,-6-6 0,1-13-572,-5-7 113,0-12 0,2-7 199,2-14 1,-2-7 216,3-16 1,1-5-46,-1-10 1,1-2 26,-1-7 0,-4 6-47,4 4 0,-2 4 305,2 5 1,-2 5 141,7 9-612,-7 4 0,10 15 165,-4 10 0,4 4 57,1 15 0,-5 6 7,1 8 1,-5 3-20,4 2 1,-4-1-496,4 1 1,-6 0 194,2-1 0,1-5-340,-1-4 1,5-3 23,-6-2 634,7-12 0,4 3 0,7-11 0</inkml:trace>
  <inkml:trace contextRef="#ctx0" brushRef="#br1">11503 12383 8471,'0'-15'0,"-5"1"291,0 0 1,-6 0 462,2-1 0,1 1 91,-2 0 0,1 1-277,-5 4 0,-1-2-152,1 6 1,0-4-144,0 4 1,4 0-358,1 5 0,1 6 122,-2 4 1,2 9-23,4 5 1,2 4-227,-3 5 0,4 4 107,1 5 1,6-4-223,4 0 0,-3-6 116,3 1 0,-1-10-223,6-4 0,-1-4-111,0-6 523,0-3 1,4-18-64,-4-7 1,3-14-75,-7-10 1,-4-1 26,-1-8 1,-4 6-2,-1-2 0,0 11 701,0 3 1,0 9 54,0 1-955,0 13 0,0 0 124,0 16 1,7 11 467,2 12 0,4 9-89,1 10 1,2 4-3,3 5 1,-3 1-125,3 0 0,1 6-15,-1 4 1,-5 1-44,-4-2 0,-7 0 59,2-9 1,-5 6-377,-5-11 0,-3-6 194,-6-13 1,-2-4-114,-3-5 1,2-6 44,-7-8 0,5-5 93,-5-10 1,1-5 77,-6-8 0,1-5-25,-1-5 0,2-5 402,4 0 0,2-1-221,7 6 1,5 6 52,-1 3 0,7 3-22,-2 2 1,10 4 84,4 1 1,6 0-145,4-6 1,3 1 25,6 0 1,1 0-263,-1-1 0,5 1 75,0 0 1,0 0-729,-4 0 1,-1-1 373,1 1 0,-1 1-1998,1 4 1260,-7-4 1156,-2 5 0,-12-12 0,-1-2 0</inkml:trace>
  <inkml:trace contextRef="#ctx0" brushRef="#br1">11744 12155 11075,'-8'0'1389,"2"0"0,6 3-959,0 7 0,0 2-139,0 17 0,2 2-211,2 12 0,4 0 47,7-1 1,-1 1-70,0 0 1,0-6-128,0 1 1,5-12-587,0-3 0,0-12 189,-5-6 1,5-5 211,0-5 1,-1-15-128,-9-13 0,4-8 42,-4-7 0,-2 4 210,-3-3 1,3 2 107,-3 3 0,1 5 260,-5 4 1,0 5 26,0 4-335,0 4-247,0 12 0,0 5 113,0 12 0,2 7 627,3 12 0,-2 7-174,6 3 1,-6 8-30,2 1 0,1-1-142,-1-8 1,5 1-567,-6-6 0,7-1-167,-1-8 1,-2-5-1518,1-10 792,1-2 1379,4-14 0,0-7 0,0-8 0</inkml:trace>
  <inkml:trace contextRef="#ctx0" brushRef="#br1">12114 11871 10164,'0'20'1236,"0"6"-714,0 11 1,2 8-287,2 12 1,-1 6-172,7 3 0,-1-3-446,6-1 0,0-10-1023,4-5 0,3-10 830,7-9 0,-2-7 574,-4-12 0,11-3 0,-4-6 0</inkml:trace>
  <inkml:trace contextRef="#ctx0" brushRef="#br1">12583 12255 8471,'-6'-8'-326,"4"-5"1,-10 7 1682,2-4 0,2-1-531,-1 6 0,-1-6-380,-4 2 1,0 3-19,0 1 1,-2-1 313,-3 1 1,3 0-465,-3 5 0,5 6-413,4 4 0,-1 9 38,7 4 1,-6 11 176,5 4 0,1 3-234,4 1 0,1-1-5,4-3 1,3 2-83,6-7 0,0-1 81,1-9 0,-1-2-33,0-7 1,5-6 114,0-3 1,-2-5-3,-7-5 1,2-11-275,-2-12 0,1-2 84,-2-8 1,2 0 64,-6-5 1,0 5 44,-5 0 1,0 7 294,0-2 1,0 9 74,0 5 37,0 3-335,0 8 0,0 8 52,0 10 1,0 10 153,0 9 0,0 1-84,0 8 0,2-7-738,2 2 0,-1-7 276,7-3 1,-1-5-807,6 1 0,-6-10 1234,1-4 0,5-4 0,7-1 0</inkml:trace>
  <inkml:trace contextRef="#ctx0" brushRef="#br1">12668 12127 8471,'-1'-10'-57,"-4"1"1,4 4 56,-4-5 2043,3 7-1141,2-3 1,0 8-380,0 2 1,7 6-73,2 9 0,4 3-177,1 6 0,2 7-125,3 3 0,-4 3 142,4 2 0,-4-1-247,-6 1 1,4 0-56,-4-1 0,2-4-487,-1 0-5,2-13 352,-10 2 1,4-22 383,-6-10 0,-1-11-168,-4-17 0,2-9-284,-7-11 1,7-2 69,-2-2 0,4 7 319,1 2 1,0 6-166,0 4 0,6 3 21,4 7 1,4 2-548,5 7 0,-2 2 202,7 12 0,-5 1-515,5 4 0,-6 6 324,6 3 0,-6 2-189,1-1 0,-4 2-368,0-2 1067,-1 9 0,0 3 0,0 6 0</inkml:trace>
  <inkml:trace contextRef="#ctx0" brushRef="#br1">9839 13776 11553,'14'14'0,"2"6"150,3 4 1,3 11-183,7 8 0,-1 1 67,1 8 0,-3-2 43,-2 3 1,-3-6-23,-7-9 0,0-5 74,0-9-163,-6-10 15,-2-8 0,-6-9 660,0-6 1,-4-7-264,-1-13 1,-4-7-358,4-7 1,-2-1 54,3-8 1,1 2 22,-7-3 1,7 6-8,-2 9 1,4 3 280,1 7-708,0 6 1,6 8 191,3 9 1,4 6-68,1 9 0,2 1 56,3 13 1,-2-1 185,7 6 0,-7 4-121,2 0 1,-3 2-18,-2-2 1,-1-3 80,-3 3 0,1-7-32,-7-3 74,7-5-3,-9 2 86,4-12 0,-6-10-133,0-12 0,-4-8 77,-1-11 0,0-10-112,5-9 0,0 2-1,0-3 1,0 3 175,0-2 1,5 4-111,0 11 0,6 8-241,-2 10 1,4 10 70,1 4 0,5 11 148,0 8 0,5 9-50,-5 10 0,4 5-87,-4 9 0,5 2-172,-5 3 0,1-3-399,-1-6 0,-1-2-589,5-3 1,-4-4 754,5-5 1,0-13 565,4-7 0,1-6 0,-1-3 0</inkml:trace>
  <inkml:trace contextRef="#ctx0" brushRef="#br1">10863 13847 8431,'-14'-14'0,"-1"-1"0,-4 0 836,0-4 0,0 1-216,5-5 0,-3 5 306,3-1 0,-4 3 206,9 2-140,-4 6-473,-1 2-413,6 6 1,2 13-275,6 6 0,0 12 201,0 7 1,1 3-144,4 2 1,1-1 102,4 1 1,2 3-239,-2-3 1,3 1 74,1-11 0,-2-6-288,-2-8 1,6-3 164,-7-2 1,7-8-10,-6-6 1,2-9 215,2-15 0,-4-6-43,-1-13 0,-6 1-26,2-1 0,-2 0-17,2 1 1,-3 1 294,2 3 1,-2 8-85,-2 6 1,0 11-361,0-1 373,0 9 1,2 2-23,2 13 0,4 5-23,6 14 0,1 1-40,-1 3 0,0-1-173,0 6 1,1-7 151,-1 2 1,0-4-695,0-5 0,0-4 259,1-6 0,-1-6-435,0-3 0,-6-5 924,-3-5 0,-4-9 0,-1-8 0</inkml:trace>
  <inkml:trace contextRef="#ctx0" brushRef="#br1">10920 13662 8248,'6'8'410,"-4"5"-3,10-6 1,-4 6 101,6-3 1,5-3-145,0-2 1,7-3-41,-3 2 0,9-4-343,1-4 1,2 1-405,-2-7 0,-5 1-42,1-6 0,-7 6-424,-8-1 1,-1 1-523,-4-5 1410,-2 0 0,-7-7 0,0-1 0</inkml:trace>
  <inkml:trace contextRef="#ctx0" brushRef="#br1">11147 13392 8431,'-9'0'726,"-1"0"0,5 6-195,-4 4 1,6 4 46,-2 5 1,3 5-149,2 9 1,7 5-295,2 9 0,6 5 106,3 10 0,-2-1-419,3 10 1,-3-7-68,-2 7 1,5-16-508,0-3 1,2-8-1060,-2-6 0,-4-11 101,4-13 1709,4-6 0,-8-14 0,6-2 0</inkml:trace>
  <inkml:trace contextRef="#ctx0" brushRef="#br1">11360 13662 8431,'-1'-8'103,"-4"3"2028,4-3-747,-6 7-1020,7-5-125,0 6 1,2 1 77,3 4 0,2 8-253,8 5 0,-1 12 129,0-1 1,0 4-199,1 0 0,-1 4 67,0 5 0,0-1-329,0-3 1,-4-3 160,-1-7 1,-4-1-638,5-3 722,-7-10 0,3-11 342,-6-12 0,-2-10-269,-2-19 0,2 0-44,-3-9 1,4-2-7,1 1 0,0 3 50,0 7 1,0 3-61,0 6 1,1 7-257,4 3-202,3 4 1,11 7 24,0 3 1,0 5-218,-5 5 1,5-2-512,0 6 1,5-6 484,-5 2 1,0-3 683,-5-2 0,6-13 0,3-3 0</inkml:trace>
  <inkml:trace contextRef="#ctx0" brushRef="#br1">11801 13193 8431,'-12'14'177,"2"0"0,-1-4-60,6-1 192,1 1 1,5 2-43,4-2 0,3 2-30,6-2 1,5-2-1267,0 1 0,5-4 499,-5 5 0,4-6 530,-4 6 0,6-1 0,-2 5 0</inkml:trace>
  <inkml:trace contextRef="#ctx0" brushRef="#br1">11872 13449 8431,'-6'14'0,"0"0"595,-4 0 0,2-1-90,3-4 1,4 4 23,-4-3 1,4 7-98,1 2 1,6 6-104,3-1 1,4 4-173,1 6 1,0-3-195,1 7 1,-1-6-772,0 1 0,0-3 545,1-2 1,-1-1-1187,0-3 0,0-5 1449,0-10 0,1 4 0,-1-5 0</inkml:trace>
  <inkml:trace contextRef="#ctx0" brushRef="#br1">12384 13435 8431,'0'-15'0,"0"6"1097,0-1 1,0 6-228,0-6 1,-1 7 721,-4-2-1348,3 4 0,-4 2 42,6 4 1,-5 11-225,0 12 0,-4 7 73,4 8 0,-6 6-270,2 3 1,1 3 168,-2 2 0,1 0-1027,-5 0 0,1-2-102,3-3 1,-2-5-332,2-9 0,2-11-234,-1-13 1660,6-18 0,-16-18 0,3-15 0</inkml:trace>
  <inkml:trace contextRef="#ctx0" brushRef="#br1">12029 13520 12477,'20'20'1656,"4"2"-1146,9 7 0,3 1-275,7 3 1,6 3-616,3 7 1,7-5-212,-3 0 0,-7-8-1057,-11-2 0,-11-1 1006,2-8 0,-10 3-653,0-8 0,-8 2 1319,-2-11 1,1 6 0,4-3 0</inkml:trace>
  <inkml:trace contextRef="#ctx0" brushRef="#br1">9441 11771 8540,'-6'-8'1722,"-2"-4"-1356,-6 10 1,6 4 104,3 12 1,3 8-146,2 11 1,-1 5 66,-4 9 0,3 4-77,-2 6 0,4 11-468,4 3 0,0-31 0,2 0 265,3 0 0,1 1 0,0 4 0,2 0-89,2 2 1,0 1 0,1 3-1,-1 0-17,0 1 1,0 1-1,1 2 1,-1 0-294,0 0 0,0-1 0,0 2 0,-1 0 206,-1 1 1,0 0 0,1 2 0,1 1 41,-2-1 0,-1 0 0,0 0 1,-1 1-28,0-3 1,-1-1 0,-1-2 0,0 0 77,-1-2 1,0 0 0,-1 0-1,0-1-56,-1-3 0,0-2 0,1-1 0,1-1 121,2 27 1,-1-2-158,1-2 1,-5-6 86,0-8 1,-1-6 64,2-9 0,-3-3 275,3-7 0,-4-1-216,-1-3 1624,0-4-1599,0-12 1,2-2 39,2-6 1,1 0-119,9 0 0,-1-1 350,11-4 0,-1 2-393,6-7 0,4 1 2,0-5 0,7-5-53,-2 0 0,9-6 74,5 1 0,3-1-399,2 1 0,6-3 345,4 3 1,-27 11-1,2-1-46,3 0 1,0 0-1,1 0 1,0 0-228,1-1 0,0 1 0,3 0 0,2 1 331,1 1 0,3 1 0,2-3 0,2 1-61,2 1 1,-1 0 0,-1 1 0,0 0-302,-1-1 0,1 0 1,3 3-1,0 1 269,1-2 1,0 1-1,3 1 1,0 0 36,-2 1 0,-2 0 1,2 0-1,0 0-7,-6-1 1,0 1-1,4 1 1,-1 0 15,0 1 0,-1 0 1,-1-1-1,-1 0-224,-2 1 0,0 0 0,0 0 1,-1-1 218,-1 2 1,-1-1 0,2-2 0,-1 1 3,0 1 1,-1 1 0,1-2 0,-1-1-55,-4 0 0,-1 0 0,0 2 0,-1 0 74,-5 0 0,-1 1 0,37-4 181,-3-2 0,-7-2-180,-7 2 0,-13 4 394,-16 1 1,-9-1-507,-5 1 756,-10 0-596,-2 5 0,-7-1 716,0-4 1,-7-3-435,-2-6 0,-4-7 38,-1-2 1,0-10-495,0-5 1,-2-3 137,-3-2 1,1-8-194,-5-5 0,4-9-142,-5-11 1,12 37 0,0-1 197,-2-2 1,0-1-1,2-1 1,0 1 13,0-2 0,1 0 0,1-2 0,1-1-25,-3-4 1,0 0-1,3 1 1,1 1 5,-2-3 1,1 1 0,0 4-1,2 0 50,0 1 0,0-1 0,-1 3 1,1-1 62,0-4 1,0 0 0,0 6 0,0 0-56,0-1 1,0 0-1,2 2 1,0 0 90,-4-32 0,-5-1-329,-5 5 1,1 6 337,9 3 0,-2 10-96,6 5 1,-5 9 54,6 5 1,-1 4 28,5 6 2,0 8 1183,-6 9-891,4 6 109,-4 0 0,4 0-324,-3 0 0,2 5-315,-6-1 1,-5 8 98,-5-3 0,-8 2 122,-2-1 1,-5 2 72,-9-2 0,-12 2-94,-7 3 0,22-9 0,-2 0-453,-5-1 1,-1 0 0,-5 1 0,-1 0 328,-7-1 0,-2 0 0,-4-1 0,-1 0-240,-7 0 0,-2 1 0,23-2 0,-1 1 1,0 0 324,-3 2 1,-1 0 0,0 1 0,1 0 0,1 1 0,-1 1-283,-4 1 0,0 1 0,1 1 0,0 1 0,1 1 0,-1 2 254,0 0 1,-1 2 0,0 0 0,-1 0 0,-1 1 0,0 1-62,-1 0 0,0 0 1,1 1-1,1 0 1,1 0-1,0 0-11,0 1 1,0 1 0,1-1 0,5-1-1,-1 0 1,1 0 33,1-1 1,0-1 0,0-1 0,3-2 0,0-1 0,1 0-351,-26 7 1,2-2 0,11-5 0,2-3 253,1 1 1,3-2-1,11-5 1,1-1-984,5-2 0,1-1 1168,-27-1 0,-1-6 0,6 1 0,0-1 0</inkml:trace>
  <inkml:trace contextRef="#ctx0" brushRef="#br1">15043 10733 9138,'-14'-14'118,"1"0"257,3 0 1,-2 4 179,2 1 1,2 6-115,-1-2 0,4 3 47,-4 2 1,4 0-134,-4 0 0,4 0 2,-5 0 0,1 2-16,-5 3 1,-5 4-172,0 10 1,-7 3 45,3 7 1,1 5-25,-2 4 0,2 3-47,-2 2 1,5-7-21,10-3 1,2-2-373,7-3 1,8-1 132,6-4 1,13-8-118,11-11 1,10 3 90,4-2 1,3-1-95,2-4 0,-5 0 196,0 0 0,-11 0-23,2 0 0,-7 7 217,-3 2 0,-7 4-145,-17 1 1,-2 8 501,-7 6 0,-7 7-125,-2 8 0,-12-1-459,-7 1 0,-2 0 128,-8-1 1,1-2 172,0-7 1,3-3-731,11-16 0,2-4-1131,7-15 1,6-11 1654,3-12 1,4-13 0,1-10-1</inkml:trace>
  <inkml:trace contextRef="#ctx0" brushRef="#br1">15469 10534 9854,'-9'-4'173,"-1"-1"0,7-1 1929,-2 1-1790,4 3 0,1-2 628,0 8 0,6 6-298,4 9 0,4 9 29,5 10 0,-3 5-230,3 4 1,-4 10-432,0 9 1,0 9-261,4 0 1,-1 3 114,5-2 1,-4-16-246,5-4 0,-5-21 228,5-11 0,-1-15 266,6-9 1,-5-14-20,-1-14 1,-5-9 221,1-10 1,-4-5-152,0-10 0,-1 4-38,0-4 1,0 4-104,1 1 1,-6 5-215,0 0 1,1 12-720,4 2 1,-4 8 431,-1 7 0,-6 7-1251,2 6 0,-2 9 648,2 1 1,-2 6 1033,7 8 0,-7 7 0,3 1 0</inkml:trace>
  <inkml:trace contextRef="#ctx0" brushRef="#br1">16337 10605 8547,'-15'-14'0,"1"0"0,6 0 2910,4 0-963,2-1-587,2 7-1163,0 2 1,2 8 64,2 2 1,4 11 143,6 8 0,1 11-125,-1 3 1,-5 11-454,1 4 1,-2 13 208,1 1 1,2 8-1377,-6-3 1,6-1-244,-1 1 1,2-3 279,2-11 1,7-7-670,3-17 1971,-4-12 0,7-15 0,-5-6 0</inkml:trace>
  <inkml:trace contextRef="#ctx0" brushRef="#br1">16379 10634 8547,'-8'-14'0,"-4"6"2531,2 3-1051,4-3-724,0 7 1,9-7-98,6 3 1,4 3-157,15-2 1,4 2-327,11 2 1,7 0 138,7 0 1,5 2-399,4 2 1,2 6-18,-6 9 0,-4 3-269,-11 6 0,-2 7 169,-17 3 0,-9 9-81,-14 5 1,-12 4 182,-7 1 1,-8 4 290,-11 1 0,-8-5-353,-7-5 0,-7-6 126,-2 1 1,0-6 26,-4-8 1,9-7 38,4-17 0,10-6-424,5-12 0,5-7 125,4-13 0,5 1-1401,10 0 1,2 6-8,7 3 1674,7 3 0,0 8 0,8 2 0</inkml:trace>
  <inkml:trace contextRef="#ctx0" brushRef="#br1">18370 10151 13839,'-22'0'1694,"1"0"-1025,7 0 1,0 0 189,-1 0 1,1 0-249,0 0 0,0 1 59,0 4 0,-1 7 103,1 7 1,-2 7-253,-3-3 0,8 4 96,-3 2 1,9 1-77,1 3 1,2-3-608,2 3 1,11-8-76,3-1 1,12-2-434,2 2 1,2-5-33,8-10 1,-2 4-230,2-4 1,3-1 121,-3 2 0,-5-1-96,-4 5 0,-2 2 655,-8 3 1,-7 3 219,-7 7 1,-7 5 776,-7 4 1,-13 5 313,-16 4 1,2 1-721,-2-1 0,1-1 98,-1-13 1,10-8-925,9-10 0,3-9-646,2-11 0,6-12-777,3-16 0,5-12 1869,5-16 1,9-17 0,-3 35 0,0 0 0</inkml:trace>
  <inkml:trace contextRef="#ctx0" brushRef="#br1">18611 10065 11341,'16'-1'2031,"3"-4"0,3 3-2099,7-2 1,6-3-646,2 3 0,3-6-819,-2 5 1,1 1 113,-5 4 1,-3 4 1386,-7 1 0,-4 12 0,-5-1 1</inkml:trace>
  <inkml:trace contextRef="#ctx0" brushRef="#br1">18839 10307 9438,'-5'16'358,"0"3"0,-4 3 587,4 6 1,-1 1-298,1-1 1,4 7-95,-4 3 1,3 3-267,2 1 0,5 7-242,0 4 1,6-9-653,-2-2 0,1-4 433,4 0 1,-3-5-1263,8-9 1,-2-5 704,2-9 0,-3-4 707,3-6 1,3-13 0,0-3 0</inkml:trace>
  <inkml:trace contextRef="#ctx0" brushRef="#br1">19038 10435 9438,'0'-14'418,"0"4"-240,0 1 1,2 6 68,2-2 0,4 3 802,6 2 0,1 8-408,-1 6 0,0 7-345,0 7 1,1 7-70,-1 3 1,-2 3-44,-2 2 1,-2-2-182,-4-3 1,-2 1 115,3-6 0,-4-1-426,-1-8 1,0-4 161,0-6-305,0-6 1,2-9 239,3-14 0,-2-13 48,6-15 0,1-1 96,4-8 0,0 6-24,0-1 1,1 3 474,-1 1 1,0 11-137,0 4 0,1 14-269,-1-1 0,-5 12 44,1 3 1,-2 8-109,1 11 1,-3 10 92,-6 9 0,5 3-474,0 1 0,0 1-680,-5 0 1,1-6-16,4 1 1,3-8 1109,6-1 0,7-7 0,1-8 0</inkml:trace>
  <inkml:trace contextRef="#ctx0" brushRef="#br1">19763 10549 9438,'-14'-21'-48,"-2"5"-6,-3-3 0,3 5 1171,-3 5 0,4-2-456,0 6 1,6 0 265,-1 5 0,6 3-253,-6 7 0,7 6-300,-2 12 1,4 7-260,1 3 1,0 1 132,0-1 0,1 1-234,4-5 0,3-1 131,6-5 1,5-6-280,0-3 0,5-4-31,-5-6 0,4-3-425,-4-6 0,0-12 348,-4-7 0,-1-8 193,0-6 0,-6-4 65,-3-5 1,-4-1 160,-1 0 1,0 2 206,0 3 1,0 5-47,0 10 0,0 2-1167,0 7 678,0 6 0,7 10 361,2 12 0,5 9-61,5 15 0,2 2-135,2 12 1,3 5-260,-7 4 1,0 7 210,-5-1 1,-2 7-717,-2 2 0,-5 1 487,-10-1 0,-3-8-204,-6 3 1,0-17 243,-1-7 0,1-11 5,0-12 1,-2-10 5,-3-9 0,2-5 97,-7-5 0,0-9 229,-4-10 0,0-9-280,-1-5 1,1-3 200,-1-1 0,7-1-27,3 0 0,5 5 438,4 1 1,6 6-353,8 3 1,6 6-19,9 8 0,9-2-95,10-3 0,8 8-150,1-3 1,1 3-176,-6-4 1,3 1 107,2 0 1,-3 0-1977,4 0 2087,-10-1 0,3 1 0,-5 0 1</inkml:trace>
  <inkml:trace contextRef="#ctx0" brushRef="#br1">20190 10378 9438,'0'-8'418,"-7"2"2141,-1-1-1806,-6 6 0,5-5-60,-1 6 1,7 1 106,-2 4 0,5 15-256,5 14 0,-2 7-378,7 6 0,-1 4 123,5 5 1,2 1-439,3 0 0,3-6 212,7-4 0,-2-11-823,-4-7 0,6-12 92,-1-7 0,-4-13-168,4-2 1,-9-19 457,0-9 0,-5-13 31,-4-6 1,-4-3 524,-6-2 0,0 5-157,0 0 1,0 6 210,0-2 0,0 11 204,0 3 921,-6 4-927,-2 8 1,0 10-165,3 12 1,4 12-143,1 12 1,0 4 55,0 6 1,5 3-313,-1 11 0,6-4 79,-6 3 0,8 2-875,-3-1 1,4-7 427,1-8 0,0-5-500,0-4 1,1-3-41,-1-7 1,0-6 1022,0-3 1,0-17 0,1-3-1</inkml:trace>
  <inkml:trace contextRef="#ctx0" brushRef="#br1">20630 9895 9438,'0'-8'2692,"0"1"-1209,0 7-1091,0 0 0,2 7 469,3 2 0,-2 16-212,6 9 0,1 11-311,4 8 0,0 15-139,0 7 1,-6-34 0,-1 0-577,0 2 1,0 0-1,2 1 1,1 0-198,-1-1 0,1 0 1,15 32-1123,-1-13 1,4-12 291,5-7 0,-3-8 1308,4-11 0,-4-10 1,-2-8-1</inkml:trace>
  <inkml:trace contextRef="#ctx0" brushRef="#br1">21242 10634 9438,'0'-14'418,"-2"-5"360,-3 0 0,4-2-188,-4 2 1,-1-3 560,1-6 1,-4-5-300,4-1 1,-6-4 1,1 5 0,-1-5-144,2 5 0,-2 6 316,6 8-1091,0 10 171,5 3 0,-1 6-333,-4 0 0,3 8 343,-2 6 1,2 3-472,2 12 1,-2-9-16,-2 8 1,2-2-180,-3 2 1,4 1 231,1-1 0,5-1 147,-1-3 1,1-2 443,-5-3 0,5-2-87,-1 7 1,3-5-49,-2 4 0,-2-5 3,6 1 0,-4 1 36,4-1 0,-4 0-190,5-5 0,-1 1-226,5-1 1,-4-6-144,-1-4 1,1-4 141,4-4 1,5-7-270,0-13 1,5-6 191,-5-13 0,-1-1 233,-3-3 0,-6 2-93,1-2 0,-7 1 360,2-1 1,-10 7 142,-5-2 1,-2 9 183,-3-1 0,1 11 415,0 4 1,5 9-519,-1 6 0,7 5-452,-2 9 1,4 7 229,1 16 0,6 10-111,3 9 1,6 8 112,4 2 1,-2 1-734,7-2 0,4-9 194,5 1 1,7-8-134,-2-2 0,3-8-865,1-7 1,-5-6 438,-4-7 0,-5-8-2236,-4-2 1704,-3-3 1442,-7-9 0,-6 0 0,-2-8 0</inkml:trace>
  <inkml:trace contextRef="#ctx0" brushRef="#br1">21654 10193 8427,'0'-8'5300,"0"2"-4973,0 6 1,0 3 221,0 7 1,2 2-79,2 17 0,4 9-275,6 14 1,2 11-130,3 8 1,2 6-293,-10-34 0,1 0 1,2-4-1,-1 1-481,11 35 1,-3-16 424,-2-12 1,-4-15-457,0-13 416,-8-10 1,0-12 689,-7-16 1,0-6-310,0-18 0,0-3 245,0-10 1,-2-3-3,-3-2 0,4 2 42,-4-2 1,4 4-228,1 5 0,4 9 54,1 10 1,8 9-749,1 5 0,2 5 612,7 4 0,1 4-1111,5 6 1,-1 2 452,0 2 1,1 4-336,-1 6 0,-1 2 957,-3 3 0,3-3 0,-5 5 0</inkml:trace>
  <inkml:trace contextRef="#ctx0" brushRef="#br1">22905 9582 8427,'-8'-14'0,"2"6"0,1-5 14,1 4 1,-6-4 157,5-1 1,1 4 589,4 1 0,-5-1-208,0-4 0,0 5-56,5-1 0,0 5 289,0-4-248,0 6-883,0-4 0,2 9 340,3 3 1,3 9 390,6 10 1,2 9-84,3 5 1,-4 11-392,4 8 1,2 11-480,-2 7 0,0 3 385,-5-2 0,-5-36 1,1 2 80,-1 0 0,1 1 1,0 0-1,-1-1 82,5 29 0,0-11-102,0-17 1,-1-13 53,-3-11 0,2-9 114,-2-6 0,-2-16-48,1-12 0,1-9 637,4-10 0,2-12-260,3-7 1,-4-6-495,4-3 0,-3-1 24,-2-4 0,5 3 84,0-3 1,-1 10-921,-9 4 0,2 12 672,-6 7-1238,6 7 966,-9 20 0,4 11-769,-6 19 0,5 7 1298,-1 7 0,7 1 0,-3-1 0</inkml:trace>
  <inkml:trace contextRef="#ctx0" brushRef="#br1">23815 10051 8427,'-6'-14'90,"-2"0"0,-5-1 412,4 1 1,-4 0 118,4 0-423,-4-1 1,-1 1 566,0 0 0,1 0-252,4 0 0,-4 4 151,3 1 0,-1-1-181,2-4 1,-4 6-56,4 3 1,1-1 143,-2 1-504,7 1 1,-8 5-126,6 4 1,-4 11-97,4 12 1,-4 7 134,4 7 1,-4 7-3,4 4 1,0 5-73,5-1 0,2 3-42,2-8 0,1-8-70,9-1 1,-3-16 24,8-4 1,3-11-265,2-8 1,3-10 68,1-8 0,1-13 182,-1-11 1,-4-9 102,0-6 1,-7-2-98,2-2 0,-5 7 388,-4 2 1,-4 4 0,-6 3-71,0 3 921,0 10-745,0 14 1,0 9-417,0 10 1,0 6 50,0 12 0,0 4 63,0 16 1,0-2-698,0 11 1,2-6 327,2 1 0,4-3-478,6-1 0,1-7 293,-1-2 1,6-11-1743,4-4 2290,3-9 0,8-10 0,1-8 0</inkml:trace>
  <inkml:trace contextRef="#ctx0" brushRef="#br1">24171 9454 8427,'-8'-6'1592,"1"-2"-477,7-7-156,-6 8 0,4 3-115,-2 14 0,7 3-343,2 15 1,6 4-406,-2 10 1,-2 7 74,-3 3 0,3 10-127,-3 4 0,3 4-560,-3 1 0,0-2-128,5-2 1,0-7-1068,6-13 0,0-12 778,4-16 0,-1-10-296,6-4 1,-1-11 780,6-9 0,-7-11 448,-3-12 0,-3-8 0,-2-1 0,-2-6 0,-2 6 0,1 4 266,-6 5 0,-1 2-306,-4-2 0,0 5 2727,0 9-1903,-6 4 1,3 12 686,-7 3 1,7 5-695,-1 5 0,2 6-592,2 13 1,0 1 0,0 14 397,0 6-638,0-3 1,0 12 101,0-7 0,2 6 51,2-6 0,4-1-590,6-8 0,5-5 231,0-9 1,7-6-804,-3-8 1,4-4 467,2-6 0,-1-12 14,0-7 1,1-8 55,-1-6 1,-1-4 334,-3-5 0,-4-1 117,-5 0 1,-3 7 0,-1 4 149,-1 7 9,-7 5 0,3 10-109,-6 1 830,0 6-598,-6 9 1,4 3 169,-2 10 0,2 3-77,2 2 0,0 3 47,0 1 1,2 1-148,2-1 1,4-4-288,6 0 0,5-7-261,0 2 1,8-5 187,2-4 1,1-4 41,8-6 0,-7-3 96,2-7 1,-3-5-218,-1-14 1,-2-1-25,-4-3 0,-2-2 671,-7-3 1,-6-1 40,-3 6 0,-4-2 235,-1 2 1,0 9-52,0 0 1,-6 8-213,-3 7 1,-6 3-580,-4 6 0,2 1 169,-7 4 0,2 9-150,-1 10 1,-4 4 69,3 6 0,2-1-379,-2 9 1,7-2 0,-2 7-474,3-3 683,2 5 1,6-6 184,3 0 1,11-2-91,9-8 1,7-5 457,11-4 1,5-11-130,9 1 0,4-9 47,6-1 1,1-8-160,4-6 0,-9-2-131,4-3 0,-3-4 18,3 0 0,-2-4-223,-3 4 0,-4-2-369,-10 2 0,-11 3 630,-13-2 0,-2 0 0,-10 2 0,-8 2 0,-9 3 0</inkml:trace>
  <inkml:trace contextRef="#ctx0" brushRef="#br1">26573 8800 8427,'0'-8'2205,"0"-5"-1526,0 12-882,0 7 0,2 13 0,1 19 324,2 9 1,4 13-26,-4 7 1,0-28 0,0 2-420,-3 2 0,0 0 0,3 2 0,0 0 229,-3 0 1,1 0 0,1-4 0,1 0-70,-3 2 0,1-1 1,6 32-161,-4-3 1,6-17-381,-1-11 0,-3-16-268,3-4-42,-7-5 1013,10-17 0,-12-9 0,6-14 0</inkml:trace>
  <inkml:trace contextRef="#ctx0" brushRef="#br1">26644 8971 8427,'7'-15'0,"-6"1"642,12 0 0,-3 4-50,8 1 0,0 6 19,6-2 1,4 10-384,5 4 1,0 5-207,-4 5 0,-1 5 160,1 9 1,-7 4-66,-3 5 0,-4 3-129,0 2 1,-7 0 114,-4 10 1,-10-3-524,-8 7 1,-8-1 226,-11 2 1,-4-3-248,-5 2 304,-1-9 1,7-4 0,4-10-248,7-5 1,4-14-38,7-5 99,6-9 1,2-7-706,6-12 1,1-7 6,4-7 1019,3-7 0,6-1 0,0-7 0</inkml:trace>
  <inkml:trace contextRef="#ctx0" brushRef="#br1">27028 9553 8427,'15'7'60,"-1"-4"0,0 5 244,0-2 0,7 4 407,2-6 0,6 3-311,4-3 1,-1-2-124,6 3 1,0-5-167,4-5 0,-6-3-308,-2-6 0,-6-2-110,-4-3 1,1 2 208,-6-7 0,-6 5 39,-9-5 1,-4 2 198,-4-1 0,-9-3-66,-6 7 1,-6 0 10,1 5 1,-4 2 183,-6 2 0,4 4-116,-3 6 0,3 8-8,2 6 0,1 6-174,3 9 1,-1 6 107,6 2 1,0 5 47,5 0 1,6 6-11,3-1-284,4 7 1,2-15-1,6 2-187,7-4 1,8-11-368,11-7 0,-1-4 264,6-6 0,-2-4-116,2-10 0,8-4-371,-4-10 1,4-5 943,-3-9 0,6-4 0,1-5 0</inkml:trace>
  <inkml:trace contextRef="#ctx0" brushRef="#br1">27796 9298 8274,'-14'0'578,"0"0"197,-1 0 0,1 0-305,0 0 0,0 0-56,0 0 0,1 1-179,3 4 1,-2 9-1,2 10 1,4 4-222,1 5 0,4 4 66,1 5 0,1 6-808,4-1 0,9-1 3,10-8 1,3 1-358,1-5 1,7-8 481,3-7 0,-2-9 76,2-5 1,-6-5 523,1-5 0,-5-9 0,-4-10 0,1-3 0,-6-1 0,-1-1 0,-9 1 0,-3 1 145,-6 3 1,-1-1 318,-4 6 1,-3-3 1596,-6 8-1460,0-4 1,0 17 100,-1-4 1,3 5-386,2 5 1,-2 4-297,2 10 0,4 2 89,1 2 0,4 4 84,1-3 0,1-2-353,4 2 0,4-7 10,10 2 1,-1-10-159,5-4 1,1-3 120,4-2 0,6-2 14,-1-3 0,-2-7 215,-7-7 1,-5-6 140,-9 1 1,-4-3-5,-6-1 1,-2-1-90,-2 1 1,-6 6 115,-9 3 1,-3 3-142,-6 2 0,-1 6-170,1 3 1,1 3 212,3 2 1,2 7 5,3 2 0,8 4-115,-3 1 0,9 7 0,-1 1 0</inkml:trace>
  <inkml:trace contextRef="#ctx0" brushRef="#br1">28351 9184 8258,'-8'0'2505,"0"1"-1686,3 4 0,4-2-237,-4 7 1,3 1-272,2 8 0,2 4-67,3 11 1,-2 2-74,6 7 0,1 6-107,4 3 0,-2-2-340,-2 2 0,1-1 253,-6 1 0,-1-3-525,-4-6 0,5-7-136,0-3 11,0-15 538,-5-6 0,0-20 76,0-6 0,0-6-145,0-9 1,0-6 25,0-3 1,0-7 78,0-3 1,0 1 3,0 4 1,1 2 257,4 3 0,-3 3 34,2 7 0,4 8 28,2 5 1,-2 7-125,1 8 1,-4 0-30,4 0 1,-4 8 46,5 7 0,-7 0 33,1 9 1,3-5-112,-3 5 1,3-2 39,-2 1 1,-4 3-220,4-7 0,1 0-10,-1-5 1,0 0-425,-5 0 298,6-6 75,-4 5 1,5-15 200,-2-2 1,-2-6-60,7-14 0,-5-6-111,4-8 0,1 2 80,4-2 1,2 2 144,3-2 1,-4-2-73,4 7 1,2 6 101,-2 8 1,0 5-31,-5 5 0,0 2 148,0 7 0,-6 13-78,-3 6 1,1 13 144,-1 6 0,0 4-163,-5 6 1,0-3 0,0 8 1,0-6-463,0 5 1,0-1-119,0 1 0,1-3-322,4-7 1,-2-5 139,7-4 1,-1 0 651,5-5 0,1-2 0,-1-12 0</inkml:trace>
  <inkml:trace contextRef="#ctx0" brushRef="#br1">28976 9525 12292,'7'21'401,"2"2"1,-1 12-359,1 8 0,1 7 81,4 12 0,0 7-855,1 7 0,-1-2 380,0-7 1,-5-7 23,1-13 0,-7-7-36,2-17-216,3-2 1,-7-16 376,4-10 1,-3-6 100,-2-18 0,-2-2 249,-3-12 1,4-1-113,-4-4 1,-3-8 192,-1-11 0,-4-4-186,-1-5 1,-2 2 125,6 34 0,1 0 0,-5-35 53,0-1 1,6 18 392,8 11-381,0 15 0,6 18 49,3 9 1,4 10-252,1 4 1,1 10 141,-1 5 1,0 3 120,0 1 0,0 2 288,1 3 1,-6-1-399,1 6 0,-6 0-114,6 5 1,-7-6-172,2 1 0,-4-4 74,-1 3 1,0-5-139,0 1 1,-1-4-471,-4-6 0,2-7 296,-7-6 1,6-6-1780,-6 6 1200,7-7 1,-3-3-68,6-10 1,0-7 983,0-2 0,12-12 0,4 1 0</inkml:trace>
  <inkml:trace contextRef="#ctx0" brushRef="#br1">29332 9397 8154,'0'-8'0,"0"0"758,0 4 1161,0 2-1471,-7-4 1,4 7-161,-6 4 1,6 9 143,-2 10 0,2 7-112,-2 3 1,3 5 131,-2-1 1,8-3-185,6-2 1,2-3-240,3-2 1,4-6 71,0-3 0,6-9-135,-1-5 0,2-7 84,3-7 1,-5-9-186,-1-15 0,-10 1-185,1-5 0,-9 3 138,0-4 1,-10 5-42,-5-5 1,-5 13-68,-9 1 0,0 9-388,-9 5 0,-3 4 125,-2 6 0,5 8-303,4 6 0,2 6 856,8 9 0,0-1 0,5 1 0</inkml:trace>
  <inkml:trace contextRef="#ctx0" brushRef="#br1">29858 9326 12713,'-10'2'533,"1"2"0,1 6-310,-2 9 0,-2-2 30,2 7 0,2-2-158,-1 2 0,6 2-219,-2-2 0,3-2 210,2 2 1,2-7-154,3 2 0,3-3-155,6-2 1,0 1 141,0-1 1,0-5-263,1 1 1,-6-6 128,1 6 0,-7-5 11,2 4 1,-4-4 78,-1 4 0,0 1 4,0 4 1,-5-4-997,1-1 406,-7 0-212,3-1 548,-7-1 1,8-10 372,2-7 0,-3-6 0,0-12 0</inkml:trace>
  <inkml:trace contextRef="#ctx0" brushRef="#br1">29872 8985 8091,'-8'0'1021,"2"-2"246,6-3 1,6 2-773,3-6 1,12-1-241,7-4 0,2 5-1252,8-1 1,-4 2 544,3-1 0,-6-2-310,-3 6 1,-6 0 138,-8 5 1,-1 2-14,-4 3 0,-2 2 636,-7 8 0,-7 0 0,-2 4 0,-4-1-83,-1 6 1,0-2-44,0 1 0,-1 4 599,1-3 0,2 4-252,2 5 1,-3 4 524,4 5 0,-2 1-219,1 0 1,-2 3-63,2 6 1,2-5-89,-1 10 0,4-3-159,-4 3 0,6-1-103,-2 1 0,3-6-229,2-4 0,2-9-809,3-5 1,-1-3 512,11-1 1,-8-12-588,12-3 1,-6-9-13,6 0 1009,-3-4 0,4-7 0,2-2 0</inkml:trace>
  <inkml:trace contextRef="#ctx0" brushRef="#br1">30014 9369 10073,'14'0'68,"1"0"215,-1 0 1,11 0-137,3 0 0,15 0-526,0 0 1,3 0-183,-4 0 1,1 1-416,0 4 1,-7-3 373,-3 2 602,-3 4 0,-8-6 0,-1 4 0</inkml:trace>
  <inkml:trace contextRef="#ctx0" brushRef="#br1">30355 9170 8091,'-6'7'226,"4"6"1,-9-10 0,7 7 1,-3 1 382,3 8 1,2 4-500,-3 11 1,-1 4 41,1 9 1,-1 3-153,1 7 0,4 7-355,-4 2 1,3 2-265,2-2 0,2-4 28,3-10 1,2-9-1021,8-10 1610,5-3 0,2-2 0,7 1 0</inkml:trace>
  <inkml:trace contextRef="#ctx0" brushRef="#br1">30753 9241 8054,'0'-8'1038,"0"-5"0,0 5-403,0-6 0,0 0-635,0 0 1,7 4 1,2 1 1,4 1-518,1-2 0,5-1-141,0 6 0,5-4-408,-5 4 0,0 1 1064,-5 4 0,6 6 0,2 2 0</inkml:trace>
  <inkml:trace contextRef="#ctx0" brushRef="#br1">30810 9383 8054,'-20'20'0,"4"1"383,-3 3 0,8 2 595,1-2 0,7 3-1288,-1 1 0,0 6 83,0-1 1,2 0-581,-3-5 0,5 1 202,5-1 1,1-6 144,4-3 1,3-4 459,-4-6 0,8-3 0,2-6 0,7 0 0,-4 0 0</inkml:trace>
  <inkml:trace contextRef="#ctx0" brushRef="#br1">30881 9696 8054,'0'7'0,"-4"11"140,-1-4 1,-1 3 296,1-2 1,3 5-275,-2 4 0,2 3-228,2 1 1,2-4-158,2 0 0,4-7 176,6 2 1,2-8 95,3-2 0,-1-7 187,5-2 1,-4-13 196,5-10 1,-5-6-99,5-4 1,-7-3 120,2-7 0,-5 0-9,-4 1 0,-4 5 131,-6 4 1,0 5-397,0 4 0,-8 4-226,-6 5 0,-7 8-483,-7 2 0,-1 5 390,1 5 1,1 2-273,3 8 0,2 4-225,3 0 1,8 1-515,-3-1 1,9-3 342,1 3 0,4-3 804,4-2 0,10 0 0,9 0 0</inkml:trace>
  <inkml:trace contextRef="#ctx0" brushRef="#br1">31507 9326 10603,'0'14'241,"0"0"1,0 2-244,0 3 0,-2 8 76,-2 6 1,0 7 141,-5-2 0,6 3-493,-2 1 0,-1-1 84,1-3 1,0-5 297,5-9 193,-6-3 29,4-13 0,-4-4-258,6-8 0,5-11-39,0-8 0,6-9 2,-2-1 1,4-7 26,1 3 1,-5 2 128,1 2 0,-1 3-27,6 1 1,-6 2 408,1 4-270,-1-4-402,5 11 0,0 2 116,1 9 1,-3 10 127,-2 4 0,2 10 63,-2 5 1,-2 9 124,1 5 0,-6 3-165,2 2 0,2 1-34,-3 3 1,1 2-658,-5 3 0,-2-3-191,-2-6 1,2-2-526,-3-3 1,4 0 1241,1-10 0,0-2 0,0-12 0</inkml:trace>
  <inkml:trace contextRef="#ctx0" brushRef="#br1">18299 11714 15715,'-21'-6'-1658,"5"0"473,-3-4 457,10-2 1574,3 10 0,12-4-52,3 6 0,10 0-1086,5 0 0,4 0 219,6 0 1,2 0-359,7 0 0,4 4 187,0 1 1,7 0 260,-2-5 0,10 5-6,4-1 0,5 3-203,5-3 0,-34-3 0,1 0 86,4 1 1,1 1 0,2-2-1,1-1 111,4 0 0,-1 0 1,-2 2-1,-1 1 49,3-1 1,1 1 0,2-1 0,0 1-299,-1-3 1,2 0 0,3 0 0,2 0 358,1 0 1,0 0 0,0-3 0,0 1-381,2 0 0,1-1 0,1-2 0,0-1 318,0 2 0,1-1 0,3-4 0,0 0-1,4 0 0,0-1 0,-3-2 1,1 1-13,4 1 1,0 1 0,-4-2-1,0 1-6,2 0 1,0 1 0,3 1 0,0 0 13,-24 2 1,1 0-1,-1-1 1,24-1 0,0 1-330,-1-1 1,0 1 0,-1 1 0,0 0 349,1 1 0,0 0 0,1-1 0,2 0-10,-26 2 1,0 1 0,0 0-1,25-3 1,-2-1-50,-24 3 1,0-1 0,-1 0 0,2 2 0,0 0-1,0 0 14,-1 0 0,-1-1 0,1 1 0,0 1 0,1-1 0,0 0-65,2 0 1,0 0-1,0 0 1,-3-1-1,-1-1 1,1 1 33,1 1 0,1 0 0,-1 0 0,-1-1 0,-1 0 0,1 1-56,0 0 0,-1 0 0,1-1 1,1 0-1,0 0 0,1 0 60,2 0 1,1 1 0,-1 0 0,-3 0-1,-2 1 1,0-1-5,1 0 0,0 0 0,0 0 0,25 0 1,1 1 9,-26-1 1,-1 0 0,1 0-1,1 1 1,0 1 0,0-1-1,0-1 1,0-1-1,0 1 1,25 1-1,0 1 14,-25 0 0,1-1 0,-1 0 0,26 1 0,-1 1-31,0 0 0,1 0 0,-26 0 0,1 0 0,-1 0 9,0 0 0,1 0 1,-1 0-1,0 0 0,1 0 1,-1 0-38,21 0 0,-1 0 0,4 0 1,0 0-6,0 0 1,-1 0 0,1 0 0,0 0-132,-6 0 0,1 0 0,1 0 1,0 0 127,-4 0 0,0 0 0,2 0 0,-1 0 15,-3 0 0,0 0 1,4-2-1,1-1 4,-3 1 1,0-1 0,3 0 0,0 0 40,-7 0 1,-1 1 0,3 2 0,-1-1-50,1-2 0,0 1 0,0 0 0,-1 1-40,-4-2 0,0 1 0,4 1 0,0-1 47,-4-3 1,0 0 0,-1 4-1,-1-1 4,-3 0 1,0 0 0,3-2 0,0 1 59,-3 1 1,0-1 0,4 1 0,-1 0-53,-7 2 1,-1 0 0,1-2 0,0-1 10,-2 1 1,-1-1 0,1 1 0,0 0 139,1 2 0,1 0 1,-2-3-1,-1 1-150,-2 0 1,0-1-1,-1 0 1,0 0 4,-2 0 1,1 1 0,2 1-1,1 0 4,-4-1 1,1 0-1,1 0 1,1 1 5,-5-2 1,0 1 0,0-1 0,-1-1 177,-4 0 1,0-1 0,4-1-1,-1-1-193,-3 2 1,1 1 0,0 0 0,0 0-25,35-5 1,-8-1 14,3-4 0,-10-5-2,1 0 0,-10 0 728,-5 5 0,-2-2-675,-3-3 0,-1 2 573,-3-7 1,-5 7-502,-9-2 0,-2 1 600,-3-1 0,-5-3-559,1-6 0,-1-1 393,-5 1 1,4-9-478,1-5 0,0-2 33,1-9 0,-1 1-190,0-5 1,-4-1 32,-1-4 1,-6-1-18,2-3 1,1-4-178,-1 4 0,0-3 264,-5-3 0,0-3-63,0-1 1,0-5 21,0 5 0,0-1-26,0 1 0,-5-3-40,3 37 1,-1-1-1,0 0 1,0 1 4,0-1 1,1 0-1,1 1 1,-1 1 48,-2 1 0,-1-1 0,1-3 0,0 0-8,-1 1 0,0 0 0,-1 1 0,-1 1 55,3 0 0,-1 1 1,-1 0-1,-1 0 112,0-3 0,0 0 0,-9-36-95,-3 3 1,2 5 17,-7 5 1,5-4-30,-4 4 0,1 3 16,-2 1 0,-3 4-282,3 1 1,2 5 85,-1 0 1,0 6-42,0-1 0,1 2 214,3 3 1,1-3 0,-5-2 0,5 8 30,-1-4 1,-3 10 201,-2 0 1,-2 3-110,-3 1 0,-1 2 107,-3 4 0,1-3-184,-6 7 0,-3 0 81,-11 5 0,5 0-254,-10 0 0,-2 4 128,-2 1 1,-7 6-292,2-2 1,-4 3-120,-1 2 0,-8 7 266,37-3 1,-1 1 0,0-1 0,-1 0 109,-3 1 1,-1 0 0,3-1-1,0 1-8,-2 2 1,-1 0 0,3 0 0,-1 0-32,-4 1 1,0-1-1,1 0 1,0 0 45,-5 0 1,-1 0-1,6-2 1,0 0 0,-1-1 0,1 1 1,0 0-1,0 0 132,-3 1 0,-1 2 0,2-1 0,-2 0-92,-4 0 1,0 0-1,7 0 1,1 0 59,-3 1 0,0-1 0,0 0 0,-1 0 97,-1 0 1,-1 0 0,-1 0 0,0 0-140,-1 0 0,0 0 0,3 1 0,1 0-33,1 2 0,0-1 0,0-1 0,1 0-30,-1 1 0,0 1 0,-2-1 0,0-1 50,-3 2 0,1-1 1,4-1-1,1 0-88,1 2 0,0-1 0,0-1 0,-1 0 69,-1-1 1,0 0 0,-1 0-1,0 0-4,1 0 0,0 0 0,4 1 0,1-1 22,0 0 1,-1 0 0,-1 0 0,-1-1 52,0-2 0,0 1 0,-1 1 0,0 1-44,1-3 0,0 1 0,0 1 0,1 1 65,-1 0 1,0 0 0,0-2-1,-1-1-53,-1 1 0,0 0 0,1 0 0,-1 1-6,-2 3 1,-1 1-1,3-2 1,0 0 6,-3 1 1,1 1 0,-1-2 0,1 1-28,-3 1 0,0-1 0,-3 0 0,0-1-63,-2 4 1,1 0-1,-1-1 1,1 0-253,-3 1 1,0 0 0,2 1 0,0 1 219,-1-2 0,-2-1 1,0 1-1,-1-1 34,0 0 0,0 1 1,2-1-1,0 0 3,-3 1 0,1 0 0,2 1 0,0-1 58,5-2 1,-1-1 0,-6 3 0,0 0-33,2-3 1,0 1 0,-3 2 0,1 0 51,7-3 1,0 1-1,-4-1 1,-1 1-38,0-3 0,0 0 1,-1 2-1,-1 1 9,0-1 0,-1 1 0,3-1 0,1 1 20,3-3 1,1 0 0,-4 2 0,0 1 1,-3-1 1,-1 1 0,-1 2-1,0 1-1,4-1 1,0 0 0,-2 1 0,-1 1 1,3 0 0,0 0 1,1 0-1,-1 0-71,-3 1 0,1-1 1,1 0-1,0-1 53,1-1 0,0-1 0,1 2 0,0 0-66,1-4 1,1 1 0,0 2-1,2 1 44,2-1 1,0 0-1,-4-1 1,-1 0-6,0 1 0,0-1 0,1-1 0,-1-1 15,5 3 1,1 0-1,-2-1 1,0 0-4,-1 1 1,0 0-1,-3 1 1,1-1-168,-1-2 0,0-1 0,2 3 0,2 0 236,5-3 0,2 1 0,-3 2 0,0-1 7,-3-1 0,0-1 0,2 3 0,0 0-66,2-2 0,2-1 1,-1 1-1,1-1 7,6-2 0,0 0 1,-3 2-1,-1 1 42,2 0 0,0-1 1,-3 0-1,0 0 65,2-4 0,1-1 1,5 2-1,1-1-30,-26 0 1,2 0 435,-1-5 0,-7 0-428,7 0 1,1 0 114,13 0 1,3-2 24,7-3 1,5 4 382,4-4 1,8-1-724,1 1 0,7 0 496,-2 5 0,3 0-720,2 0 0,0 0 406,-1 0 0,0 2-491,-4 2 0,1 9 370,-5 6 1,-1 2-70,-5-2 1,6-2 237,-1 7 0,2-5-144,-2 4 1,-1 1 290,6 4 0,0 2-43,5 4 1,0-3-13,-1 7 1,1-5-188,0 5 0,-5 0-11,0 5 1,-5 4-64,5 0 1,-4 6-179,4-6 0,-5 2 169,5-2 0,0 2-2,5 3 1,6 4 110,3-4 1,4 5-189,1 4 0,1 9 287,4 6 0,-2-35 1,2 1-1067,2 1 1,0 0 946,0 5 0,0 2 1,2 5-1,1 2 1,0 2-1,1 0-19,0-1 0,0 1 0,0 4 0,2 0-18,1 1 1,0 0-9,0 5 0,0 0 0,3 1 0,0 0 0,0 3 0,0 0-9,1-3 1,1 0 0,-1 2 0,2-1-713,0-3 1,2 1 734,3 1 0,-1 1 0,0 0 0,0 0 0,1-1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7493 10136 8517,'-14'-4'-241,"0"-1"1,0-5 159,-1 6 1,1-6 720,0 5 0,0-4-182,-1 4 1,1-6-32,0 2 0,1-4-176,4-1 1,-4 0-159,4-1 1,1-4 36,-2 0 1,1-6 93,-5 1 0,4-2-18,1-3 0,-1-4 48,-4 0 1,0-2-16,0 2 0,-1 3-34,1-3 1,5 4 158,-1 6 0,1-7-134,-5 6 0,4-5-99,1 11 0,1-8 30,-2 3 0,-1-4-192,6-2 0,-4 1-90,4-1 0,0-1 117,5-3 0,0 2-120,0-7 1,2 6 42,3-1 1,3 3-60,6 2 1,0 1 77,0 3 0,1 2-55,-1 3 1,0 3 54,0-3 1,0 3 27,1 2 1,-1 5-40,0-1 1,0 1 37,0-6 0,5 3-123,0 2 0,0-1 107,-4 7 1,0-3-90,4 3 0,2 2 80,3-3 1,-2 4-12,-3 1 1,3 0 5,6 0 0,-4 4-8,0 1 0,-5 0 58,4-5 0,-4 5-51,5-1 0,-7 3 136,2-3 0,2-2-119,-2 3 0,0 3 104,-5 1 0,0-1-79,0 1 0,1 1 80,-1 4 1,-3-4-54,3-1 0,-8 1-11,9 4 0,-4 0 5,3 0 0,-5 0 7,1 1 1,-2-1-6,1 0 0,4 2-3,-4 3 1,-1-3-91,2 3 0,-6 1 81,6-1 0,-5 2 2,4-2 1,-1-4 13,1 4 0,4 2-14,-3-2 1,-2 1 81,1-1 0,-4-3-74,4 3 1,-6 2 107,2-2 0,-3 1-94,-2-1 1,0 3 82,0 7 1,0-6-64,0 1 1,-2 0 98,-3 4-1,2 2-67,-6 3 0,-1-3-10,-4 3 1,0-3 24,0-1 1,-1 1-21,1 3 1,-2-8 123,-3 4 1,4-6-114,-4 1 1,-3-2 5,-2-3 0,2-5-1,-2 1 1,0-3 33,-4-7 1,-5 0-239,0-5 0,-1 0 125,6 0 1,-1 0-433,1 0 1,1 0 188,4 0 0,2 0-399,7 0 0,0-5 232,-1 0 0,3-1-840,2 1 1256,4 4 0,0-12 0,-2 5 0</inkml:trace>
  <inkml:trace contextRef="#ctx0" brushRef="#br0">5588 11629 12087,'0'-9'3609,"0"-1"-1466,0 7-807,0-10-1012,0 12 1,5-7 83,-1 3 0,8 3-411,-3-2 0,5 2-210,5 2 1,-1 0 426,5 0 1,1 5-614,4 0 1,6 4 30,-1-4 0,0 1 8,-5-1 0,6-4-116,-1 4 0,5-3-82,-5-2 0,6 0 470,-1 0 1,3-2 242,2-3 0,4-1-146,1-3 0,4-2 208,-5 6 0,5-5-63,-4 6 0,2-6 84,-7 5 1,1-1-40,-11 1 0,2 4-528,-2-4 1,-3 4 71,4 1 1,-4-2 52,-2-3 0,0 4 94,1-4 0,4 3 110,0 2 1,0-1-88,-4-4 0,4 3 197,0-2 0,0-3-67,-4 3 0,-1-3 168,1 3 1,-6 2-5,1-3 0,-2 2-127,2-2 0,1 4 159,-6-4 1,6 2-86,-1-2 0,3 2-145,1-7 0,1 7 83,-1-1 1,5-3-34,1 3 0,-1-6-53,-5 5 0,1-4 5,-1 4 1,-1 0-54,-3 5 0,1 0-43,-6 0 0,4 0-100,-4 0 1,0 0 38,-4 0 0,-1 0 35,0 0 0,0 0 3,1 0 0,-1 5-270,0 0 0,5 0 166,0-5 1,0 4 17,-5 1 1,2 0 329,3-5 0,-2 1-133,7 4 0,-5-3-56,5 2 0,-6-2 77,6-2 0,-5 2-51,5 2 0,-5-2 170,4 3 0,-4-2-83,5 2 1,-2-4 37,2 4 0,-2-4-11,-3-1 0,-2 2-54,7 3 1,-2-4-46,2 4 0,1-3 204,-6-2 1,6 0-66,-1 0 0,3 0-138,1 0 0,1 0 127,-1 0 1,5 0 30,1 0 1,5 0-75,-1 0 1,-2 0 50,2 0 1,0 0 85,5 0 1,-5 0-142,0 0 0,-7 0-113,2 0 1,4 0 111,1 0 1,1 0-51,-1 0 1,3 4-5,-3 1 1,3 0 65,2-5 1,-1 1-88,1 4 1,-2-3-15,-3 3 1,3-4 22,-3-1 1,2 0 34,-3 0 0,3 0 16,-7 0 0,8 0-7,2 0 1,0 2-41,4 2 1,-3-2 20,-1 3 0,-1-4-2,1-1 0,-2 5-12,-3 0 1,2 0 112,-7-5 0,2 1-23,-2 4 1,3-4-82,7 4 0,-5-3 93,0-2 0,-1 1-60,6 4 1,0-3-145,-1 2 1,-4-2 140,0-2 0,-5 0 41,5 0 1,-1 0-79,1 0 0,-4-5 59,-5 0 1,6-1-111,2 1 1,3 4 66,-2-4 0,3-1-192,-3 1 1,-2-1 115,2 1 0,-2 3-258,2-2 1,-3-3 166,-6 3 0,-6-1-99,1 5 0,-2 0-87,2 0 0,-4 0-133,-6 0 0,-4 0-439,-1 0 224,1 0-325,-2 0 1,-2 1-481,-6 4 739,0-3 1,0 10 848,0-2 0,-13 3 1,-2 1-1</inkml:trace>
  <inkml:trace contextRef="#ctx0" brushRef="#br0">8233 10065 8352,'-16'0'-225,"-3"0"225,3-6 258,-11 4 1,7-6 465,-4 4 1,-3 1-139,3-7 1,2 1-126,-1-6 0,-1-5-132,-5-4 1,6-7-61,-1-3 0,7-5 96,-2 1 1,4-8-59,6-1 0,-2-1-93,6 6 0,0-1 111,5 0 1,2 1-39,3-1 1,4 2-386,10 3 1,-1-3 155,5 3 1,6-3-286,4-2 1,8 2 167,2 3 1,1 5-305,8 10 1,0-1 166,5 10 0,0 3-127,0 11 0,-5 3 121,0 6 0,-1 13 73,1 16 0,-10 5-17,-9 4 1,-9 4 27,-5 6 0,-5 0 365,-4-1 0,-12 1-104,-12 0 1,-7-3 139,-7 3 1,-8-5-55,-7 5 0,0 0-403,-4-5 1,-2-2 174,2 2 1,1-17 99,8-2 1,5-18-840,9-6 0,4-7 308,5-7 1,3-8-2320,2-6 2749,-2-12 0,10 7 0,-4-11 0</inkml:trace>
  <inkml:trace contextRef="#ctx0" brushRef="#br0">7536 12482 10899,'0'8'1060,"0"-2"-1097,0-6 1,1 0 766,4 0 0,5 0-305,9 0 0,0 0 146,9 0 1,-1-5-166,11 1 1,0-7-43,4 1 0,3 2-94,2-1 1,5-1-176,10-4 1,-4 2-185,4 2 0,-4-1 361,-1 6 1,2-6-180,2 2 1,-9 2 163,0 3 0,-4 0-262,-1 0 0,-1 2 105,6-3 1,0 4-87,5 1 1,0 0 30,0 0 1,1-5-13,4 0 0,-10 1-119,0 4 1,-6 0 118,-3 0 1,-1 0 53,1 0 1,1-2-30,4-3 1,-4 4 56,3-4 1,-1 3-45,1 2 0,-4 0-51,0 0 1,-2 0-88,-8 0 0,2 0 145,-2 0 1,2 0 18,3 0 1,3 0-39,-3 0 0,4 0 31,6 0 1,-4 5-90,3 0 1,2 0-82,-1-5 0,1 0 110,-2 0 0,-8 1-36,4 4 0,-3-3 21,2 2 0,4-2 0,6-2 1,-6 5-191,6-1 0,-4 1 72,-1-5 0,-6 0 29,6 0 0,-12 0 46,3 0 0,-6 0 4,-4 0 1,1 5-15,-1 0 1,0-1 71,1-4 0,-1 0-77,1 0 0,-1 5-24,1 0 0,-1 1 165,0-1 1,-4-4-44,0 4 1,-2 1-38,2-1 0,1 0-16,-6-5 0,5 2-161,-5 2 0,0-2 147,-5 3 0,0-4-458,0-1-34,0 0-94,1 0-167,-8 0 103,0 0-632,-7 0-1875,0 0 1461,0-6 154,0-2 1554,0-6 0,-7-7 0,0-1 0</inkml:trace>
  <inkml:trace contextRef="#ctx0" brushRef="#br0">9043 9980 12624,'-14'-2'-454,"-1"-2"1,6 2 399,0-3 0,4 2-141,-5-2 162,1 4 210,-5-12 0,-1 7-59,1-4 1,2-2 155,2 2 1,-1 2-172,6-1 1,-6-1 128,2-4 0,-4-2-178,-1-3 0,4 4 218,1-4 1,1-2 46,-1 2 0,-4-6-53,3 1 1,3-3-103,-3-1 1,5 0 46,-4-1 0,6-4 81,-2 0 1,-1-2-72,1 2 0,0 3 59,5-3 1,2-2-47,2 2 0,4-5 95,7 5 0,-4-5-13,3 5 1,-3-1 14,8 6 0,-2 0-55,2-1 0,-1 5-246,5 1 1,-5 4 142,1-5 1,1 11-329,-1-1 1,5 8-19,-5-4 0,4 7-243,-4-2 0,5 10-102,-5 5 1,5 4-22,-5 5 0,4 3 195,-4 6 1,0 7 111,-4 3 0,-1 3 103,0 2 0,-1 4 42,-4 1 0,2 5 291,-6-1 1,0 5-56,-5 5 1,-2-4 69,-3 4 0,-3-4 179,-6-1 0,-5 2-77,0 2 0,-4-7 16,4 3 1,-7-11-74,3-4 0,1 1-8,-2-5 1,6-10-89,0-4 0,2-8-418,1-7 1,1-2-148,0-7-409,6 0 0,0 0-543,4 0-863,2-7 2168,-4-1 0,12-6 1,2 0-1</inkml:trace>
  <inkml:trace contextRef="#ctx0" brushRef="#br0">8062 13491 13107,'-22'-9'-1466,"3"-1"1217,-3 7 1304,6-9-670,2 10 0,6-4 1328,3 6-409,3 0-1014,-4 0 0,8 0 44,2 0 1,0 0-214,5 0 0,7 0 61,8 0 0,9 0 636,5 0 0,11-5-41,8 0 0,6 1-405,8 4 0,8-5-433,-37 2 1,1 1 0,4-1 0,2 0 184,8 0 1,0 1 0,-2-1 0,1 0-368,5-2 1,1 0 0,-3-1 0,1 0 336,-1 1 1,0 0-1,3 0 1,1-1-82,6 1 1,-1 1-1,-6-2 1,-1 0 33,1 4 0,0 0 0,-3-3 0,0 0 50,-2 3 1,0 0-1,2-3 1,2 0-126,3 2 0,0 1 1,-5 0-1,-1 0 9,-1 1 0,0 2 0,1-1 1,0 0 61,4 0 0,0 0 0,-2 0 1,1 0-52,1 0 0,0 0 1,-3 0-1,0 0-54,3 0 0,-1 0 0,-2-3 0,1 1 71,1-1 1,1 1 0,-3-1 0,-1 1 74,1 2 1,0 0-1,-1-2 1,0 0-68,-1-1 0,-1 1 1,-2-1-1,0 1-277,-2 2 0,0 0 0,-1 0 0,-1 0 184,0 0 1,0 0 0,-1 0 0,0 0 49,-2 0 0,0 0 1,2 0-1,-1 0-42,-3 0 0,0 0 1,-2 1-1,-1 0 82,-1 1 1,-1 0 0,34 0-125,2 3 0,-4 1 102,0-1 1,-8 1-64,-2-1 0,-10-4-232,-5 4 0,-9 2-18,-4-3 0,-4 1-635,-2-5 1,-1 2 1097,-3 2-3495,-4-2 2310,-12 4-1620,-2-6 1671,-6 0 992,0 0 0,-6 0 0,-2 0 0</inkml:trace>
  <inkml:trace contextRef="#ctx0" brushRef="#br1">3114 3668 15469,'-8'-2'317,"3"-2"-751,-2 2 1,3-4 233,-5 6 0,6 3 2320,-2 6 1,-3 13-890,-1 16 0,-4 16-572,-1 8 0,-2 13-473,7-33 0,-1 2 0,-1 7 1,-2 2-428,-2 5 0,-3 2 0,-2 6 0,-2 0 375,-4 2 0,-1 1 0,0-4 0,-2-1 168,-2 1 1,0-2-1,3-9 1,-1-2-527,0-1 1,1-2 0,6-11 0,2-4-1713,-9 19 1936,13-23 0,16-24 0,8-6 0</inkml:trace>
  <inkml:trace contextRef="#ctx0" brushRef="#br1">2375 3824 8506,'8'0'0,"4"2"1489,-2 3 0,4 10-636,5 14 1,11 18-317,13 15 1,-17-21 0,1 3-731,4 3 1,0 1 0,3 7 0,0 2 512,-1-1 1,0 2 0,1 2 0,0 1-56,0-1 1,-1-1-1,-4-2 1,-2 0-467,-2-7 1,-2-1 0,-3-4 0,-1-1-328,19 22 0,0-9-495,5-10 0,3-6-954,-4-8 1,4-1 290,-8-13 1686,-3 0 0,4-2 0,-6-3 0,1-2 0</inkml:trace>
  <inkml:trace contextRef="#ctx0" brushRef="#br1">4451 4308 13107,'-2'7'1930,"-3"-2"0,4-2-1106,-4 2 1,11-3-2004,8 2 0,13 3 1002,11-3 0,16 6 1397,8-5 1,12 6-1074,-34-6 1,0-1-1,5 0 1,0-1-197,3-1 1,-1 0 0,1 1 0,1 1-250,-1-2 1,-2 0 0,33 3-148,-12-5 1,-14 5-1055,-5 0 0,-13 6 997,-12-2 1,-4 5-1075,-14 5 1666,0-3 1,-12 5 0,-1-7 0</inkml:trace>
  <inkml:trace contextRef="#ctx0" brushRef="#br1">4906 4023 12279,'-15'0'199,"1"0"1,5 0-30,-1 0 1961,1 0-784,-6-6-1100,8 4 0,0-6-421,7 4 1,0 1 295,0-7 0,11 1-288,4-6 1,3 1 192,1 0 1,2 0-225,3 0 1,-2-1 142,-3 1 0,-5 5-321,0-1 1099,0 7-526,-6-3-119,0 6 0,-5 1-37,-12 4 0,-2 3-177,-13 6 0,0 5 144,-4 0 0,0 5-248,-1-5 1,7 0 133,3-5-1652,3-6-706,2 4 2388,12-10 1,10-2 0,14-8 0</inkml:trace>
  <inkml:trace contextRef="#ctx0" brushRef="#br1">5119 4890 8382,'-29'8'116,"1"-1"1,1-3 198,3 1 1,-1 5-18,6-6 0,-5 6-34,6-5 1,3-1 1108,6-4-355,-1 0-914,2 0 0,4-6 64,8-3 1,4-9-207,7-1 0,4-6-78,-1 1 1,8 4-81,-3 1 0,4-2 24,2 2 1,-2 5 29,-4 5 0,3 5-128,-7 0 0,-1 7 110,-3 2 1,-3 7 349,-2 2 0,-4 2-87,-6 8 1,-3 4 136,-7 5 0,-1 2-124,-12-2 0,4-4 180,-5-1 0,5-1 75,-5-8 0,5-2-154,-4-7 0,5-4-186,-1-6 0,4-8 148,0-6 0,3-2-569,2-7 0,4 1 214,6-2 0,0 2-639,0 3 0,6 5-83,4-1 1,2 3-1459,3 7 2356,-1 0 0,0 5 0,0 0 0</inkml:trace>
  <inkml:trace contextRef="#ctx0" brushRef="#br1">6569 4208 10313,'-8'0'948,"21"0"1,10 0-546,20 0 0,8 5-225,6 0 1,12 4-701,-29-6 1,1-1 0,38 2-343,1-4 1,-6 0 612,2 0 0,-8-4-2123,-1-1 2374,-20-6 0,0 3 0,-18-6 0</inkml:trace>
  <inkml:trace contextRef="#ctx0" brushRef="#br1">7081 3625 8335,'-14'14'418,"6"1"1,-3 5 635,6 4 1,0 4-324,5 5 0,7 12-209,2 12 1,4 14-634,-6-29 0,0 1 0,0 2 0,-1 2 266,-1 2 0,-1 1 0,0 3 1,-2 1-324,-1 3 1,-2 0 0,2 2-1,0-1 141,1 2 0,1-1 1,-3-6-1,1-1-891,1-6 1,1-2 0,10 35 917,1-8 0,6-1 0,-5-8 0,-4-1 0</inkml:trace>
  <inkml:trace contextRef="#ctx0" brushRef="#br1">8389 4407 8447,'-22'0'3727,"3"0"-3846,9 0 1,14 0 22,14 0 1,17 6 221,17 4 1,16-2 6,8 1 0,-32-6 0,2-1-319,3 3 0,2-1 1,5-2-1,3 0 165,6 1 0,3-2 0,4-4 0,1-3 22,5 0 1,0-2 0,0-3-1,-2 0-740,-5 1 1,0 1 0,-3-3-1,0 0 502,-2 2 1,0 1 0,-3 0 0,-1 1-915,-4 2 0,-2 2 1151,-6 0 0,-2 2 0,28 2 0,-10 0 0,-3 0 0</inkml:trace>
  <inkml:trace contextRef="#ctx0" brushRef="#br1">1792 3483 12789,'0'-14'378,"0"6"1,-2-5 705,-2 4-600,2 2 517,-4 1-907,6 6-227,0 0 350,0 6 0,4 4 101,1 9 1,6-2-248,-1 7 1,-2 0-20,1 4 1,1 2 75,4 3 0,0 4-2,0 5 1,0 4 93,1 6 1,-1 8-413,0 16 0,0 3 157,-6-37 0,-2 1 0,0 5 0,-2 1-115,1 0 0,-1 1 0,-1 5 0,-1 1 196,3 1 1,0 0 0,-3-4 0,-1-1-25,1 1 0,1-1 0,-2-4 0,-1-2 55,0-3 0,0 0 0,2-1 0,1 1-190,-1 0 1,1-1-1,1 37 247,-4-3 1,2-3-29,3-2 1,-4-2-100,4-2 1,-3 1 139,-2-7 1,0 1-104,0-5 1,4-4-103,1-5 1,1-2 135,-1-13 1,-3 0-193,2-5 0,-2-6 320,-2-3-538,6-9 60,-4-4-201,4-6 532,-6 0 83,0 0 426,0-6-495,0 4-52,0-4 1,0 0-475,0-4 0,5 2 254,0-1 0,6-1-84,-2-4 1,4 0 62,1 0 1,0-1 96,1 1 0,3 0-60,1 0 0,7 0-84,-3-1 0,9 3 202,1 2 1,2-2 37,-2 2 1,5 2 87,9-1 0,-1 6-108,6-2 1,1 3 157,3 2 1,8-4-329,2-1 1,-3 0 287,-1 5 1,-4 0-65,-1 0 0,5 2 6,-1 2 0,7-2 127,-1 3 0,-3-4-66,3-1 0,4 0 142,5 0 1,-1 5-442,-4 0 1,7 0 200,2-5 0,-36 0 1,1 0 56,0 0 1,0 0 0,-2 0-1,-1 0 50,39 0 0,-40 0 1,0 0-48,4 0 1,0 0 0,1-3-1,0 1-5,1 0 1,0-1-1,0 0 1,-2 0-79,-2 0 0,-1 1 0,1 1 0,0 0 75,-1-1 0,1 0 0,2 0 0,0 1-70,0-2 1,0 1 0,0 1 0,0 0 52,-2-1 1,-1-1 0,1 2 0,0 1-14,-1 0 0,1 0 1,2 0-1,0 0 9,0 0 1,0 0-1,1 0 1,0 0-25,-1 0 0,0 0 0,-2 0 0,-1 0 14,1 0 1,-1 0-1,3 0 1,-1 0-1,36 0 0,-36 0 0,-1 1 3,-2 2 0,-1-1 1,2-1-1,0 0 4,0 1 1,1 1 0,36 3 6,-3-1 0,3-1-6,1-4 0,1 0-4,-38 0 1,-1 0 0,39 0-7,-39 0 1,1 0 0,36 0-3,-8 0 0,2 0 10,3 0 0,-2 5-1,-34-3 0,0 1 0,35 2 1,1-5 0,-2 0-1,2 0 1,-7 4 36,7 1 1,-7 0-33,7-5 1,-1 1-15,0 4 1,-7-3 14,3 2 0,-7-2-189,2-2 1,2 0 190,8 0 1,-5 0-3,0 0 1,-2 0 11,-7 0 0,6 0-15,-2 0 0,4 0-67,1 0 0,0 0 66,0 0 0,-3 0-9,3 0 1,-11 0 4,2 0 0,-2 0-8,-3 0 0,1 0 12,8 0 0,-6 0-2,2 0 0,-4 0 86,-1 0 0,0-2-143,0-2 0,-6 2 116,-4-3 1,-1 2-44,1-2 0,-1 4-17,6-4 0,-6 4 20,1 1 1,-7-5 137,-2 0 0,-7 0-217,3 5 0,-11 0 322,-4 0 0,-3 0-431,-2 0 507,0 0-713,1 0 305,-7 0 257,-2 0-186,-6 0 2128,0 0-1183,-6 0-579,4 0 1,-4-1-645,6-4 0,0 2 194,0-7 0,-2 6-97,-3-6 1,4 1 56,-4-6 1,3 1-50,2 0 0,0-7 22,0-2 0,0 1 52,0-2 0,-1 0 74,-4-4 1,4-5-30,-4-1 0,3 0 27,2 1 0,0 1-10,0-6 0,-5-1-117,1-9 0,-1 4 113,5-3 0,0-4-12,0-1 1,-5-8 45,1-2 1,-3 1-165,2 4 0,2-5 110,-6 1 0,4-6 12,-4 6 0,4-3 61,-5 3 0,3 2-37,-3-2 0,-3-2-76,4 1 0,-4 0 75,-1 6 0,0 3 26,0 1 0,-1-3-45,1-2 0,0-1 3,0 10 0,0-4 73,-1 5 0,1-1-67,0 6 0,0 1 45,-1 3 0,1-2-28,0 7 0,0 0 10,0 5 0,-1 1 49,1 3 0,0-1 46,0 6 0,1-5 115,4 5 1,-4 2-168,3 7 0,-1-2 77,2 2 1,-2 2-75,6-1 339,0 6-290,5-4-118,0 7-261,0 0 510,-6 0 0,3 0-174,-7 0 1,1 5-62,-5 0 0,-2-1-173,-3-4 1,0 0 34,-9 0 0,2 5 173,-7 0 0,-5 0-240,-4-5 0,-4 1 88,-11 4 1,3-3 10,-7 2 0,-3-2-106,3-2 1,-7 0 158,1 0 1,0 5 37,0-1 0,-2 1 0,2-5 0,-8 0 57,-6 0 1,8 0-361,2 0 1,3 2 243,-3 2 1,-3 0 61,34 0 1,-1 1 0,-38 0-15,37 0 1,-1-1-1,1-1 1,0-1-12,-33 8 1,-3-7 46,2 1 0,-1 3-8,37-5 0,-1 0 0,-1 1 0,1-1-10,-40-2 0,2 2 64,39 0 1,-1 1 0,-33-2-73,-2 4 1,-3-4 78,-1-1 0,38 0 0,0 0-50,-1 1 1,1-2 0,-36-3 29,7-1 1,-5-1-28,5 1 1,-9 3-61,40 0 0,-1 0 0,0 0 1,0 0 54,1 0 1,0 0-1,-38 0-8,7-3 0,-6 4-25,-4 1 1,40 0 0,0 0 21,-40 0 0,40 0 0,0 0-47,-35 0 0,36-2 1,0-1 24,-36-2 1,-1 1 35,1 4 0,1 0-36,-5 0 0,4-2 66,36 0 0,0-1 0,-30 2-18,-1-4 1,3 2-3,-3-2 0,-3 3-4,33 0 0,1 0 0,-29 0-9,-7 2 1,8-1 63,1-4 1,3 3-53,2-3 1,-1 2-5,-3-1 1,-4 2 4,4-3 0,1-1-10,-1 1 1,6 0 26,-2 5 1,3-4-82,3-1 0,-3-4 77,-2 4 0,2-2-10,-3 3 0,4 2-12,1-3 0,5 2 14,0-1 0,1 2-29,-1-3 0,-3 4 28,3 1 1,-3 0-34,-2 0 1,1 0 22,4 0 0,-1 0-7,5 0 0,-4 0 11,5 0 0,-1 0-5,6 0 0,-6 0-4,1 0 0,-7 0 5,2 0 1,-2 0 73,2 0 1,3 0-69,6 0 1,-2 0 59,2 0 0,-3 0-21,8 0 0,-3 0 144,-1 0 0,-1 4-136,0 1 0,2 0 256,3-5 0,-1 0-257,6 0 0,-5 0 77,4 0 0,3 0-88,7 0 1,-1-5-1,6 0 1,0 1 41,5 4 1,0-5 24,-1 0 1,6-1 138,-1 1-330,7 3 0,-5-4 187,4 6-447,2 0 258,-4-6-887,6 4 663,0-4 1,1 6-675,4 0 248,-3 0-43,4 0-1782,-6 0 1080,0 0 82,6 0 1395,2 6 0,6-4 0,1 4 0</inkml:trace>
  <inkml:trace contextRef="#ctx0" brushRef="#br1">4067 3099 8484,'-10'-19'-273,"1"0"-1,-1 0 601,2 5 1,0 5 1456,4-1-1586,2 7 0,-4-2 30,6 10 0,1 17-240,4 16 1,-2 24 34,1-23 0,2 2 1,0 10-1,2 2-509,1 8 1,1 2 0,0 10-1,1 4 528,-5-20 1,0 1-1,0 2 1,0 6-1,0 1 1,0 2-534,2 6 0,0 1 0,0 1 1,-3 1-1,0 1 0,0 1 375,0-1 1,0 0 0,0 0-1,-2-2 1,0 1 0,0-1-46,-1-1 1,-1 0 0,1-1 0,0-4-1,0-1 1,0-2-165,1-5 1,0-2 0,1 0 0,0-6-1,1-1 1,0-2 167,1 14 0,2-4 0,1-10 0,3-2 157,1-6 0,2-2 0,2-4 0,1-1 0,18 34 0</inkml:trace>
  <inkml:trace contextRef="#ctx0" brushRef="#br1">6185 3312 11752,'-1'29'949,"-4"-1"0,3 9-439,-2 5 1,4 17-379,4 17 0,-1-28 1,1 3-776,0 9 0,1 3 0,1 7 0,-1 2 712,-2 8 0,-1 2 0,0-24 0,-1 1 0,1 0-426,-2 5 0,0 1 0,0 1 0,0 4 1,0 0-1,0 1 267,0 0 1,0 0 0,0 1-1,-2 0 1,1 1 0,-1 0-309,0-5 1,1 0-1,-1-1 1,-1 3 0,0 0-1,0-1 398,1-1 0,1 0 0,-1 0 0,-1-1 0,-1 0 0,1-1 0,2-2 0</inkml:trace>
  <inkml:trace contextRef="#ctx0" brushRef="#br1">8218 3483 8443,'-14'14'0,"5"8"37,-1 7 0,7 13 178,-2 15 0,4 22-135,0-30 0,2 2 0,1 11 0,0 4-523,1 11 1,-1 2-1,1-25 1,1 1-1,-1 0 370,-1 5 0,-1 0 0,0 0 0,1 2 0,0-1 1,-1 1 67,-1 1 0,0 0 0,0 1 0,0 1 0,0 1 0,0 0-63,0 1 1,0 0-1,0-2 1,0-5-1,-1-2 1,0 0 42,0-1 1,0 0 0,-1-1 0,-1 21 0,-1-2-193,0-1 0,-1-1 0,1-9 1,2-2 29,1-1 1,2-3 0,-1-14 0,1-1 186,4 32 0,0-11 0,9-8 0,3 1 0</inkml:trace>
  <inkml:trace contextRef="#ctx0" brushRef="#br1">21739 2602 8218,'-8'-8'-26,"2"-5"1,1 10 880,1-7-529,-1 7 1,5 3 34,0 10 0,6 10-212,4 9 0,2 12-5,3 11 1,-1 5-211,0 4 0,0 6-148,0 9 0,-4 1 177,-5-37 0,-1 1 0,1 30 93,5-10 1,-7-4 124,2-5-148,-4-3-47,-1-19 262,0-9 0,-5-26 329,1-9 0,-1-16-607,5-3 0,0-10 139,0-9 1,0-2-271,0-12 1,1 4 172,4-4 1,3 6-19,6-2 0,7 5-30,3 5 1,-2 16-172,1 12 1,-1 8-31,2 7 1,1 10-309,-6 14 0,0 2-198,-4 11 1,-1-2 266,0 7 1,-4 2-258,-1-2 1,0-5 918,6-4 1,-6-2-187,1 2 0,5 3 0,8-5 0</inkml:trace>
  <inkml:trace contextRef="#ctx0" brushRef="#br1">22280 3071 8218,'-15'0'0,"1"0"291,0 0 1,0 0-44,0 0 1,4-5 180,1 0 0,4 1-90,-5 4 1,7 1-92,-2 4 1,4 9-17,1 10 0,0 4 31,0 5 1,6-1-231,4 6 0,9 0 101,4 4 0,4-5-407,2-4 0,4-9 10,0-5 0,0-10-124,-4-4 1,-1-4 230,0-1 1,-5-12-34,-4-7 0,-5-6-4,-5-4 1,-2-6 66,-7-3 0,0-1 171,0 1 0,-11-1-97,-4 5 1,-7 1 68,3 5 1,-4 6-218,4 3 0,-5 3-260,5 2 1,-2 6 48,2 3 1,8 3-159,-3 2 0,9 7 569,1 2 0,2 4 0,2 1 0,0 0 0</inkml:trace>
  <inkml:trace contextRef="#ctx0" brushRef="#br1">22521 2914 8218,'0'-14'0,"0"5"1388,0-1-352,0 7-616,0-3 1,0 17-173,0 3 0,5 14 16,0 1 0,4 10-296,-4 4 0,5 0 102,-6 4 1,7-3-266,-1-1 1,2 0 183,3-1 0,0-7-288,4-7 0,-3-7 190,3-12 0,-3-2-281,-2-7 0,0-3 91,1-7 0,-1-10-45,0-14 1,-1-5 251,-4 1 0,2-3 11,-6-2 0,1 2 304,-1 3 0,-3 0-82,2 10 0,-2 3 171,-2 10-190,0 8 0,0 2 24,0 10 0,0 7-43,0 7 0,0 11 94,0-1 1,0 2-135,0-2 0,1-1 9,4 0 0,-3 1 7,3-1 0,1-1-32,-1-3 0,6-5-254,-2-10 207,4-2 0,6-9-82,0-3 1,1-10 38,-1-14 1,3-6-135,7-7 1,-1-6 303,1 1 1,-3 1-96,-2 8 0,-3 5-211,-7 9 1,0 5 95,0 10 0,-4 3-330,-1 6 1,-6 11 143,2 3 1,-3 14-546,-2 1 0,0 2 10,0-2 804,0-7 0,0 5 0,0-5 0</inkml:trace>
  <inkml:trace contextRef="#ctx0" brushRef="#br1">24213 2815 8218,'-22'-6'0,"2"-1"0,5-2 0,1-2 0,0 6 0,-2 0 1368,-3 5 0,3 2-263,-3 3 0,-1 4-474,1 10 1,-6 3-357,1 7 1,3-1-28,2 0 1,5 1-305,5-1 1,2-1 127,7-3 1,2-4-521,3-5 1,4-3 91,10-2 0,5-4-112,9-6 0,-3 0 142,3 0 0,-3 0 64,-1 0 0,-2 0-24,-4 0 1,-2 5 94,-7-1 0,-1 7 535,-4-1 0,-3 3-205,-6 1 0,-1 6 189,-4 4 0,-4 4-300,-10 6 0,1-4-309,-5 3 1,5-3-885,-1-2 0,8-6-29,2-3 386,6-9 1,9-12 807,13-12 0,6-13 0,4-9 0</inkml:trace>
  <inkml:trace contextRef="#ctx0" brushRef="#br1">24355 2872 8218,'0'-8'415,"0"2"1274,0 6-1127,7 0 0,-6 12 21,4 7 1,1 8-181,-1 6 1,0 5-273,-5 9 0,0 4-191,0 6 0,0 6 10,0 3 0,-2 2-309,-2-1 0,2-6 268,-3-9 1,4-4-496,1-10 380,0-4 1,6-13-565,3-7 0,3-8 220,-3-10 1,4-6 78,-4-9 1,-1-3 453,1-6 0,-1-7-110,2-3 1,1-5 444,-6-4 1,-1-5-189,-4-10 0,0 2 462,0-6 1,0-5-277,0-5 1,0 5 240,0 5 1,2 12 677,3 2-641,3 6 0,6 18-541,0 9 0,-4 15 76,-1 14 1,0 4-252,6 5 0,-1 3 121,0 7 1,-4-1-314,-1 1 1,-1 4 301,1 0 1,-2 0-509,-7-5 0,0 6 154,0-1 0,-2 0 9,-3-5 0,-2-1-306,-8-3 1,1 1 217,0-6 0,0 0-241,-1-5 0,6-1-241,0-4 927,5-2 0,-8-14 0,4 0 0</inkml:trace>
  <inkml:trace contextRef="#ctx0" brushRef="#br1">24867 2971 10519,'-9'-8'819,"-1"4"1,7 0 76,-2 0-1080,-2 2 219,-1-4 0,-2 11-336,1-1 1,6 7-6,-2-1 1,-2 2-339,3 3 1,-1-1 244,5 0 1,0 0-62,0 1 1,6-8 200,4-2 0,-2-3 17,1-2 1,1-3 244,4-7 0,0-1-87,0-13 0,-1 1 558,-4-6 0,2 6 49,-6-1 1,5 2 296,-6-2 1,3 4 270,-3 5-655,-2 1 0,4 8-458,-6 6 1,-1 12 137,-4 12 1,3 5-122,-2 4 0,-3 1 45,3 4 1,-1 2-1037,5-7 0,0 5-56,0-5 1,6-6 1051,4-8 0,2-3 0,3-2 0</inkml:trace>
  <inkml:trace contextRef="#ctx0" brushRef="#br1">25322 2872 8218,'-8'-14'2219,"-4"-1"1,9 7-1742,-7 4 1,1 4-146,-6 4 0,1 6-141,0 9 0,0 3-1,-1 6 1,1 6 87,0-1 1,1 5-32,4-5 1,-2 0-1727,6-5 0,2-1 741,8-3 0,7 0-921,7-10 0,8 2 700,2-12 0,-1-5 958,5-9 0,4-2 0,-1-3 0</inkml:trace>
  <inkml:trace contextRef="#ctx0" brushRef="#br1">25479 3085 8218,'14'0'-660,"0"0"1,0 5 1420,1-1 0,-1 1-204,0-5 1,0 5-233,0 0 1,5 4-163,0-4 0,7 0-133,-3-5 0,4 1 85,2 4 0,-1-3-169,0 2 0,-1-2-238,-3-2 1,1-6 198,-6-4 1,-1-3 66,-9-1 0,-3-5 10,-6 0 1,0-1 168,0 1 0,-6 1 19,-3-5 1,-9 7 150,-1 2 0,-1 1-133,1 8 0,3 1-28,-3 4 0,2 6-152,-2 3 0,3 10 148,-3 5 0,3 3-235,2 1 0,4 1 41,1-1 1,6 1-266,-2-1 1,5 0-86,5 1 0,3-7-62,6-3 0,6-3 92,4-2 1,8-5 139,1 1 1,0-7 57,-4 2 1,-3-8-57,-2-2 0,1-6-97,-6 1 0,-1-2 107,-9-2 1,-3-5 203,-6 0 0,0-7 0,0 4 0</inkml:trace>
  <inkml:trace contextRef="#ctx0" brushRef="#br1">22180 4009 8218,'-20'0'-176,"4"0"176,-3 0 0,-2 0 502,2 0 0,-1 6-96,1 4 1,1 2 190,-5 3 0,5 5-99,-1 4 1,-1 3-324,1 1 1,2-4-63,7 0 0,4-1-177,6 6 0,0 4-109,0 0 0,6 0 181,4-4 1,9-2 114,4-4 0,6 2-103,4-6 0,3-6-2164,7-8 1,4-5 1129,1-5 1,-1-8 1013,-4-6 0,-2-6 0,-3 2 0,-5-3 0,-9 3 0,-4-3 0,-6 7 0,-6 5 0,-3 5 0,-5 5 301,-5 0 1,2 2 7,-6 2 0,-1 0 424,-4 0 0,4 2-209,1 2 1,-1 3-50,-4 2 0,5 9-149,-1-4 1,7 3-40,-2-3 0,4 5-290,1 0 1,0 5 77,0-5 0,6 0-261,4-5 1,2-1 130,2-4 1,7-2-41,3-7 1,-2-11 108,1-4 0,0-13-109,0-1 0,-4-4 275,-9 0 0,-4 3 267,-6-3 0,0 0 108,0 4 1,-3-1-197,-7 11 1,1 5-577,-10 5 1,-2 1 190,2-2 1,-1 4-344,1 6 0,3 6 255,-3 4 0,3-2-1172,2 1 0,2 1-841,2 4 2127,4 0 0,-1 0 0,0 0 0</inkml:trace>
  <inkml:trace contextRef="#ctx0" brushRef="#br1">22607 3782 9252,'0'28'527,"0"4"-419,0 6 1,0 6-215,0 13 1,-2 6-325,-3 3 0,4 4 22,-4 1 1,5-7-301,5-2 0,7-16 324,7-8 1,2-15 476,-2-8-93,3-7 0,6-21 0,1-3 0</inkml:trace>
  <inkml:trace contextRef="#ctx0" brushRef="#br1">22834 4109 8218,'-8'0'0,"-4"0"262,4 0 0,-5 6 57,4 3 1,2 9-1,7 1 1,0 11-122,0-2 0,0 4 66,0-4 0,7 1-186,2-1 1,4-1 107,1-3 1,0-4-399,0-6 0,2-6 181,3-3 1,-2-5-365,7-5 0,-6-9 168,1-10 1,-2-3-33,2-1 0,-8-2 376,3-3 1,-8 3-88,4-3 1,-7 7 108,2 3 1,-4 5-78,-1-1 0,0 8 793,0 2-569,0 6 1,-1-2-406,-4 10 0,4 4 1,-4 10 0,-2 3-20,3 7 0,-1-1-424,5 0 1,0 1 277,0-1 0,0 1-554,0-1 1,2-6 319,2-3 1,-1-3 517,7-2 0,-7-6 0,16-1 0,-3-7 0</inkml:trace>
  <inkml:trace contextRef="#ctx0" brushRef="#br1">23161 4080 10703,'8'22'108,"-2"5"23,-6-3 1,0 4-241,0 5 1,0 2 104,0 3 1,0 2-385,0-7 1,0 0 71,0-5 1,0-6-311,0-3 267,0-9 1,5-5 81,0-10 0,4-6 328,-4-13 1,1-1-121,-1-13 0,1 5 255,4-5 0,3 6-62,-4-1 1,-1 5 277,1 4 0,-4 3-123,5 7 1,-6 6 220,6 4-386,-7 2 1,8 4 31,-6 2 0,4 6-3,-4 9 1,0-2-12,-5 7 0,0-5-188,0 4 0,0-4-13,0 5 0,0-7-254,0 2-445,0-3 387,0-2 295,0-6 0,4-12-6,1-11 1,6-8-51,-1-1 1,1 2-50,-2-2 1,2 2 986,-6-2 0,5 4-34,-6 6-419,7 6-265,-3 1 1,2 15-38,-1 7 1,-6 5-456,2 8 1,-3 1 204,-2-1 0,0 1-281,0-1 0,1-1 181,4-3 1,-3-4-1565,2-5 1873,4-8 0,0 0 0,6-14 0,1 0 0</inkml:trace>
  <inkml:trace contextRef="#ctx0" brushRef="#br1">23531 4151 8218,'0'-8'809,"0"2"-289,0 6 1,0 8-41,0 6 1,0 2-430,0 8 0,0-1 85,0 6 0,0-1-197,0 1 1,0-6 130,0 1 1,0-7-279,0 2 60,0-3 0,1-8-55,4-3 0,-2-10 59,7-4 1,-1-10 58,5-5 0,1-8 299,-1-1 0,0-2-62,0 2 0,5 5 207,0-1 1,0 7-73,-5 8 1,-3 1-376,4 4 1,-9 4 87,8 10 0,-4 9-116,-1 10 1,-2 4-171,-7 5 0,1 2-401,4 3 0,-4-2-1491,4-2 2178,-3-11 0,-2 17 0,0-10 0</inkml:trace>
  <inkml:trace contextRef="#ctx0" brushRef="#br1">24384 4293 8218,'-14'-14'0,"-1"5"286,1-1 0,0 7 1181,0-2-704,0 4 1,-1 7-298,1 4 0,1 8-391,4 6 0,-2-2 132,6 2 0,0 0-355,5 4 1,0-4 12,0-1 0,2-5 36,3 1 1,4-3 26,10-2 0,-1-2-258,5-2 0,1-4 82,4-6 1,1 0 31,-1 0 0,-6 5 253,-3 0 0,-3 1-121,-2-1 0,-6-2 579,-3 6 0,-3 6-210,-2 4 1,-8 6-64,-7-1 0,-5 7-137,-8 2 0,4 5-235,0-5 1,2 1-823,-2-6 0,5-6 16,10-3-1180,3-9 2136,6-10 0,6-21 0,2-9 0</inkml:trace>
  <inkml:trace contextRef="#ctx0" brushRef="#br1">24526 4336 8218,'0'8'1405,"0"-2"-894,0-6 0,0 7 86,0 2 1,2 12-153,2 7 0,0 10-252,5 14 0,-4 3 55,4 16 1,-1-1-402,-3-30 1,0 0 0,1 1-1,0 1 228,-1 3 1,0 0 0,6 34-340,-2-4 0,4-10 39,-4-13 1,-1-14-566,2-9 178,-7-17 284,3 1 1,-6-26 528,0-6 1,0-8-94,0-6 0,0-9-33,0-10 0,-6-5-56,-4-5 0,-4 0 317,-5-9 0,2 2-111,5 29 1,0-1 0,-5-34-20,7 34 0,1 1 1,-5-33 105,4 2 1,5 13 241,10 10 0,3 17-539,6 7 0,0 13 44,1 6 0,0 10-409,4 5 0,-3 4 215,3 5 1,-3-2 9,-2 7 0,-1 1 403,-4 8 1,2-3-471,-6 3 1,0 2 34,-5-2 0,0 2-182,0-2 1,-6 2-283,-4 3 1,-1-3 261,2-7 1,-4-4-580,3-1 0,3-5-141,-3 1-317,7-10 1396,-3-2 0,6-7 0</inkml:trace>
  <inkml:trace contextRef="#ctx0" brushRef="#br1">24938 4478 8218,'8'-8'287,"-1"-4"196,-7 4 0,0-6 173,0-1 0,-2 6-187,-3-1 0,2 7 742,-6-2-767,-1 4 0,-4 1-402,0 0 1,4 1 49,1 4 1,-1 5-140,-4 9 1,1 3 162,4 6 0,-2 2-56,6 3 0,-4-1-501,4 6 1,0-7 191,5 3 0,0-4-178,0-2 0,2-6 138,3-3 1,2-9 128,8-6 1,0-4 89,4-4 1,-3-12 148,3-13 1,-3-5-177,-2-9 0,-1 0 12,-4 1 0,2 1 685,-6 3 0,0 3-241,-5 7 1,0 5 771,0 4-786,0 4 1,0 8-703,0 7 1,0 8 169,0 11 1,0 3-46,0 7 0,0 4-11,0 0 1,1 0-315,4-4 1,-2-2-131,7-4 1,-1 3 208,5-8 0,1 1-594,-1-4 1,2-7 101,3-4 970,-4-2 0,6-8 0,-7-2 0</inkml:trace>
  <inkml:trace contextRef="#ctx0" brushRef="#br1">25322 4350 8218,'0'-14'-1066,"-4"0"533,-1 0 479,-6-1 1,8 7 2326,-7 4 1,5 2-1078,-4 2 0,-1 2-798,-4 2 0,5 11-134,-1 8 0,1 6-308,-6 4 1,3-1 106,2 5 1,-1 0-138,7 1 1,-1 1-347,5-6 1,1-1-541,4-8 0,5-4 88,9-6 1,-2-6-592,7-3 1,-1-5 923,6-5 0,-1-7 539,1-7 0,-6-7 0,1 3 0,-2-4 0,2-2 0,-4 7 0,-5 3 0,-6 4 0,1 0 0,-6 3 0,6 2 590,-7 4-287,3 6 0,-1 2 573,0 2 1,6 4-309,-2 6 0,4-4-116,1-1 1,2-4-152,3 5 1,3-7-261,6 1 1,2-2 85,4-2 0,-9-6-67,3-4 1,-9-2 89,0-3 1,-3-4-245,-2 0 0,-6 1 252,-3 3 0,-5-4-72,-5 0 0,2 0-42,-6 5 0,-3 2 63,-6 2 1,2-1-171,-3 6 1,-2 1 79,2 4 0,-4 1-108,4 4 0,-5 9 167,5 10 1,0 3-36,5 1 0,0 1 63,-1-1 1,1 5-75,0 0 1,6 5-114,3-5 1,5 1 122,5-6 0,5-1-192,8-3 1,5-4 66,5-6 1,2-6 42,3-3 0,-1-5-95,6-5 1,-2-3 86,2-6 1,-3-5-508,-7 0 0,-1-5 179,-3 6 0,1-6-274,-6 5 1,-5-5 231,-4 5 0,-7 0 420,2 5 0,2-6 0,1-3 0</inkml:trace>
  <inkml:trace contextRef="#ctx0" brushRef="#br1">2332 16178 8367,'-14'0'1280,"0"0"1,1-1-497,4-4 0,4 3-373,10-2 0,6 2-148,12 2 0,15 0 423,19 0 0,14 5-373,-29-3 0,2 1 0,7 2 1,3 1-461,7-2 1,2 1 0,6 1 0,4 1 323,-21-2 0,2 0 0,1-1 0,4 0 1,0-2-1,1 1-397,3 1 1,0-1 0,1 0-1,2-2 1,0 0 0,-1 0 312,-3 1 0,0-1 0,-1 1 0,2-1 1,0-1-1,-1 0 5,0 1 1,-1-1 0,1-1 0,2 0 0,0-2-1,-1-1-300,-1 0 0,0-1 1,-1 0-1,-1 0 1,-1 1-1,-1-3 244,19-4 1,-2-1 0,1 0 0,-1 0-229,-3-2 1,-1 0 0,-3 0 0,-2 1 27,-8 1 0,-2 0 0,-3 2 0,-2 1-9,-8 4 0,-1 1 0,36-7-1522,-7 6 0,-19 0-67,-14 5-520,-13 6 1295,-11-4 1,-20 3 1606,-13-10-626,-6-3 0,-4-6 0,1 0 0</inkml:trace>
  <inkml:trace contextRef="#ctx0" brushRef="#br1">2375 17856 6558,'9'0'1496,"1"0"0,1 0-1198,8 0 0,4-2-132,11-2 0,4 0 8,9-5 1,5-1 25,10-4 0,-2 0-264,6 0 1,-6 1 315,2 4 1,-2-2-55,1 6 1,-2-5-304,2 6 1,3-1 193,-3 5 0,2-5-82,-1 0 0,-4 1 30,4 4 0,-5-5 41,-5 0 1,5 0-141,0 5 1,1 0 151,9 0 1,-7 0-154,1 0 1,-1 0 140,2 0 1,-5 5-113,0 0 1,0 4 12,-5-4 0,5 1-23,4-1 0,-2-2 28,2 7 0,-7-5-4,-2 4 0,-5-6 129,6 2 0,-8-3-99,3-2 0,1 0 62,-2 0 1,7 0-52,-2 0 0,2 4 50,-2 1 1,2 0-39,-7-5 0,2 4 11,-2 1 1,-7 5 11,2-6 1,-2 3-2,3-3 0,-1-2-9,1 3 0,0 1 170,-1-1 1,1 4-130,-1-4 0,1 0-23,0-5 0,-5 1-1,0 4 1,-7-3-15,2 2 1,4-2-78,1-2 1,1 0 46,-1 0 1,3 5-5,-3 0 0,3-1-29,2-4 0,-1 5 32,1 0 0,-5-1 167,0-4 0,-5 0-159,5 0 0,-6 5 14,1 0 0,-2 0 5,3-5 0,-3 0-55,7 0 1,-2 4 72,2 1 0,2 1-1,-7-1 0,10-3-30,-5 3 1,4-4 1,-9-1 1,2 5-102,-2 0 1,-3-1 85,3-4 0,-4 2-24,-5 3 0,2-4 28,-2 4 0,3-2-20,1 2 0,1-4 28,-1 4 1,1 2-2,-1-3 0,5 1-10,1-5 0,-6 5 6,-4-1 1,-1 1-41,6-5 0,-2 0 32,-4 0 1,3 2-67,-7 3 1,4-4 63,-4 4 0,5-4-45,-5-1 1,0 0 6,-5 0 0,0 2-12,1 3 1,3-4 54,1 4 0,0-3-21,-4-2 1,-1 0-26,0 0 1,2 0 27,3 0 0,-8 0 71,3 0 0,-3 0-60,3 0 0,1 0-105,-1 0 0,-5 0 91,1 0-26,-1 0 226,5 0-200,1 0 1,-6 0 128,1 0 1,-6 0-74,6 0 0,-5 0 12,4 0 0,-6-2-12,2-3 0,3 4-62,1-4 0,-1 3-27,2 2 12,-1 0 0,5-1-128,1-4 0,-6 4 40,1-4-34,-1 3 0,5 2 108,0 0 1,1 0-142,-1 0 0,-5 0 114,1 0 0,-1-1-275,6-4 217,-1 3 1,0-4-21,0 6 1,-4 0-182,-1 0 1,-4 0-56,4 0-244,-5 0 1,7-2-218,-7-2-1202,1 2 2039,-5-4 0,0-1 0,0 0 0</inkml:trace>
  <inkml:trace contextRef="#ctx0" brushRef="#br1">9455 17913 7647,'-64'0'508,"0"0"1,3-3-1,1-1 1,-2-2 0,0-3-251,5-4 0,1-3 0,-3-3 0,1-5-800,2-2 1,3-4-1,3-4 1,3-2 1279,3-3 0,3-2 0,10 0 0,5-1-318,10 3 0,4-2 1,3-3-1,4-1-304,5 3 0,4-1 0,5-5 0,3 0 37,2-2 0,5 0 0,8-4 1,4-1-115,3-2 1,4 1 0,6-4 0,5 3-168,2 2 0,2 1 0,-14 16 1,1 1-1,1-1 44,2 0 0,1 0 0,2 1 1,3-1-1,2 1 0,2 1-10,3 0 0,0 1 0,3 2 1,1 1-1,1 2 0,1 2-86,0 2 1,1 3 0,1 1-1,2 1 1,1 2 0,1 2-247,4 1 0,0 1 0,2 3 0,3 2 0,1 3 0,1 1 332,0 1 1,0 1 0,0 3 0,-18 2 0,1 1 0,-1 2 0,0 0-151,15 3 0,0 1 0,-1 1 0,-1 1 0,-2 2 0,0 2 184,-1 2 0,-2 2 1,0 0-1,-4 1 1,0 0-1,-3 2-55,-3 1 0,-2 2 0,-2 1 1,-5 0-1,-2 1 0,-4 2-13,6 13 0,-5 3 1,-2 2-1,-4 3 151,-6 4 0,-4 3 1,-6-5-1,-5 1 14,-6 2 0,-5 1 0,-5-1 1,-4 1 66,-5-1 1,-5 1 0,-7 1 0,-6 0 277,-8 1 0,-5-1 0,-4-1 1,-5-4-247,-8 0 1,-4-2 0,16-15 0,-1-1 0,-3-1-69,-6 1 1,-3-2 0,-1 0 0,-3 1 0,-2-1 0,-2-1 8,10-5 0,-2-1 0,0 0 1,-1-2-1,-16 4 0,-1-2 1,-2-1-245,15-6 1,-2-1 0,0-1 0,-1-2 0,-2-1-1,0-2 1,-1-1 0,-1-2 129,-2-1 0,-1-1 0,-1-3 0,1-1 0,-1-1 1,1-3-1,-1-1 0,1-1-202,-1-2 0,0-1 0,0-1 1,3 0-1,-10-4 0,3 0 1,2-2 117,9-2 1,1-1 0,4 0 0,-11-1 0,6-1-123,17 1 0,6 0 1,-13-8-327,26 3 0,18 1 569,11-6 0,13 1 0,9-1 0</inkml:trace>
  <inkml:trace contextRef="#ctx0" brushRef="#br1">22265 8445 8214,'-7'-7'236,"-6"-1"581,11 0-903,-4-4 1,6 12-560,0 0 1,2 8 685,2 11 1,3 3-16,2 6 1,2 12-15,-6 2 0,1 6-52,-1-1 1,-3 5-136,2 10 0,-2 3 207,-2 6 1,0 1-272,0 4 0,-2 3 258,0-37 1,0 1 0,0 2 0,0 0 54,-2 1 1,-1-1 0,1-3 0,0 1-21,-1-3 0,1 0 0,-8 36-21,10-36 0,0 1 1,-8 38 65,8-39 0,0 0 0,-8 36-9,5-10 0,-4 2-106,4-6 0,-6 4 58,2-4 1,1 0-9,-2-6 1,5 0 29,-4-4 0,4 0-9,-4-9 0,4 1-11,-4-11 0,4 0 138,-5-4 0,7-7-195,-2-3 0,4-8 708,1-2-737,0-6 314,0 4-285,0-7 61,0 0-17,6 0 118,2 0 0,6 0-77,0 0 0,5 0-57,0 0 0,7 0-44,-3 0 1,6 0 5,4 0 0,3 0-11,7 0 0,1 0-30,4 0 0,4 0 56,9 0 0,15-2-210,-34 0 0,1-1 0,2 2 1,-1-1 205,-2-3 1,1 1 0,3 2-1,0 1-1,1-2 0,1 1 1,0 1-1,0 0 8,-1 1 1,1 0 0,1 0 0,0 0 0,-2 0 1,1 0-1,0 1 1,1 0 2,1 1 1,0 1 0,0-3 0,0 1-3,-1 2 1,1-1 0,3-1 0,0-1-245,1 1 0,1-2 1,2 1-1,1-1 244,4-1 0,-1-1 1,-1 2-1,-1-1-296,5-3 1,0 1 0,-2 1-1,1 1 353,1-3 0,0 0 0,-2 3 1,0 1-55,3-1 1,-2-1 0,-3 2 0,-1 1 10,3 0 1,-1 0 0,-3 0 0,-1 0-186,-2-1 0,-1 2 0,5 1 0,1 2 184,-1 1 1,0 0 0,-2-1 0,0 0-2,0 1 1,0-1-1,-4-2 1,0-1 1,1 1 0,1 1 0,0 0 0,0 0-8,5 0 0,-1-1 1,-4 1-1,-1-1-4,0-2 1,1 0-1,-3 0 1,0 0 64,0 0 0,0 0 0,-1 0 1,1 0-56,3 0 1,-1 0 0,-3 0 0,-1 0 46,0 0 1,0 0 0,-3 0-1,-1 0-9,-3 0 0,-1 0 1,4 0-1,0 0-38,1 0 0,1 0 0,-5-1 0,-1 0-3,-1-1 1,-2-1 0,29 2 0,-6-4 1,-2-3 303,2-1 0,-9 1-291,4-2 1,-14 6 563,-1-6 1,-8 2-572,-1-1 0,-9-4 566,-6 4 0,-2 1-562,-2-2 1,-4-1 311,-1-8 0,-1 2-297,2-7 1,2-6 155,-2-8 0,3-3-186,1-1 0,-2-6-99,-2 1 0,1-7 48,-6 2 0,1 0 45,-1-5 0,-4 3-57,4-7 1,-3-4 131,-2-2 0,0-4 16,0-4 0,0 2-364,0-3 0,0-1 329,0 1 0,-2-3-42,0 38 0,-1 1 0,0-29-1,-6-7 0,-1 8 41,-4 2 0,0 3-107,0 6 1,-1 6 13,1 4 0,-2 3-3,-3 1 1,4 0-133,-4 1 1,4 5 72,6 4 1,-4 3-7,4 2 1,-4 1-4,-1 3 1,0-1 339,0 6 0,-5 0-601,0 5 0,-11-5 83,1 0 0,-15-6 246,-3 1 0,-9 2-273,-5-2 0,-17 2 461,34 10 1,-2 0 0,-5 1 0,-2 2-345,-3 1 0,-2 1 0,-7 3 0,-3 1 428,-4 0 0,-2 1 1,18 1-1,0 1 1,-1-1-428,-1 1 1,-1 0 0,0 0-1,-4 0 1,-2 0 0,0 0 329,1 0 1,-1 0-1,0 0 1,-3 2-1,0 0 1,-1 1-375,-3-1 0,-1 2 0,0-1 0,-5 1 1,0 0-1,0 1 284,-1-1 1,0 1 0,0 0 0,18-1 0,-1 1 0,0 0 0,1 0-253,-17 1 1,0 0-1,1 1 1,1-1-1,1 1 1,-1-1 132,0-1 0,0-1 0,0 1 0,1 0 0,1-1 1,-1 1-91,2 0 1,0 0-1,1-1 1,1 1 0,1 0-1,1 0-10,5-1 1,1 1-1,0 0 1,5 0 0,0-1-1,1 1-84,-1 0 1,1-1 0,1 1-1,-23 4 1,2 1-31,4-1 0,3 1 294,6 2 0,2 1 0,7-2 0,1 1 0,4 1 0,1 2 0,0-1 0,1 0 0</inkml:trace>
  <inkml:trace contextRef="#ctx0" brushRef="#br1">22379 8644 8096,'-22'-15'0,"2"3"0,4 1 276,-3 1 0,1 7 447,-5-2 1,4 5-311,-5 5 1,-1 9-163,-8 10 0,-4 11-554,-5 7 0,-6 9-96,1 10 1,4 4 261,5 6 1,10 0-51,4 1 0,5-1-277,14 0 1,7-7 9,7-2 1,15-4 453,5-1 0,5-5 0,4-3 0,10-4 0,5-6 0</inkml:trace>
  <inkml:trace contextRef="#ctx0" brushRef="#br1">22223 10563 8073,'-14'0'495,"-1"0"-160,1 0 1,0-2 220,0-3 0,-7-2-336,-3-8 1,-4-7-61,-5-6 0,-5-7-85,-9-8 1,2-6-69,-2-3 0,9 8-216,5 1 1,6 12-313,8 2-606,0 7 540,17 14 1,4 8 586,12 10 0,7 3 0,7 1 0</inkml:trace>
  <inkml:trace contextRef="#ctx0" brushRef="#br1">21313 9681 8254,'-2'-14'196,"-2"0"0,2 0 404,-3 0 1,2 4-52,-2 1 0,4 4 213,-4-5-716,3 7-31,2-3 1,2 6-29,3 0 1,-2 11 176,6 3 1,-1 11 34,2 4 0,1 6-41,-6 7 0,1 6-202,-1-1 0,-2 5-67,6-4 0,-6-1 53,2-4 0,-3-7-44,-2-3 0,0-4 80,0-6 74,0-2 239,0-13 0,0-4 437,0-8 1,1-17-572,4-12 0,3-13-395,6-6 1,2-5 40,3-4 0,3 2 16,6-3 1,1 10 131,-1 5 0,2 9 64,4 5 0,-3 11-52,7 8 1,-6 9-23,1 14 0,-8 4-126,-1 15 1,-7-1 113,2 11 1,-5 2-64,-4 7 1,-2-3-31,-4 4 0,-2-4 208,3-2 1,-4 0-595,-1-5 0,0-2-159,0-6 0,7-9 709,2-6 0,10 1 0,3-7 0</inkml:trace>
  <inkml:trace contextRef="#ctx0" brushRef="#br1">22791 8644 8128,'-36'0'104,"1"-7"0,9-5 24,2-7 1,10-7 176,9 3 1,5-6 539,5-4 0,15-10-823,13-9 0,15-9-271,-20 28 1,1-1 0,2-3 0,1-1 49,3-3 0,1 1 0,-1 1 0,1 1 20,-1-1 1,1 2-1,2 3 1,1 3-46,1 1 1,1 3 0,1 3 0,1 2 40,2 2 1,0 2-1,-4 5 1,1 1-140,0 0 0,1 0 0,33 0 322,-1 2 0,-3 7 0,-3-2 0,2 4 0,3 1 0</inkml:trace>
  <inkml:trace contextRef="#ctx0" brushRef="#br1">25180 8473 8148,'-9'-14'0,"-1"0"0,5-7 0,-4-3 0,6-3 1063,-2-1 0,-1-7-457,1-3 1,0-11-1088,5-7 1,-5-8-214,1-7 1,-1 2-2,5 2 1,-5 11 200,0 8 1,-6 12-451,2 7 944,-10 14 0,-3 8 0,-7 7 0</inkml:trace>
  <inkml:trace contextRef="#ctx0" brushRef="#br1">24284 7364 8225,'0'-14'637,"0"0"1015,0-1-1023,-6 8-812,4 0 142,2 7 1,7 13-216,2 6 0,2 8-73,-6 6 1,0 5 213,-5 9 1,0 2-6,0 3 0,-2 5 200,-3 0 0,2-5-143,-6 5 0,1-10 173,-2 1 1,-2-9 576,2-1-275,4-13 146,-7 2-60,12-19 1,-6-9-119,7-14 0,2-7-303,3-11 0,3-5-16,6-9 1,2 1-187,3-6 1,1 4 189,4-4 0,3 7-78,-4-3 0,4 10 53,2 5 1,-1 9-128,1 5 1,-6 10-78,1 4 0,-7 4 95,2 1 0,-3 11-246,-2 3 0,1 11 85,-1 4 1,-6-1 124,-4 5 1,0 2-51,0-2 0,-2 7-26,3-2 1,-4-4-82,-1-1 0,0-3-238,0-1 0,2-5-77,3-1 0,-4-1 577,4 2 0,3 3 0,0-5 0</inkml:trace>
  <inkml:trace contextRef="#ctx0" brushRef="#br1">20005 11743 8120,'0'-10'-382,"0"1"0,1 6 395,4-2 0,5 2 300,9-2 1,6 3-56,13-2 0,20 2-156,23 2 0,-30 0 0,2 0-575,7 0 1,3 0 0,10 0 0,3 0 469,-20 0 1,1 0 0,0 0-1,0 0 1,1 0 0,0 0-266,3 0 0,0 0 1,1 0-1,2 0 1,0 1-1,1 0 262,1 0 1,0 1 0,1-1 0,5 0 0,1 0 0,0 1 3,3 0 1,0 2 0,0-1 0,0-1 0,1-1 0,0 1-249,-16 0 0,1 1 1,-1-1-1,2 0 0,1 0 1,1-2-1,0 1 0,1-1 309,3 2 0,1-1 0,0 0 0,1 0 0,3 0 0,1-1 0,1 1 0,1-1-138,-13 0 0,2 0 0,0 0 0,-1 0 0,1 0 0,14 0 0,0-1 1,0 1-1,0-1 131,-12 0 1,0 1 0,1-1 0,-1 0 0,1-1 0,-1 1 0,0 0 0,1 0 0,-1 0 0,1-1-66,2 0 0,0 1 0,0-1 1,0 0-1,1 0 0,0-1 0,1 1 1,0-1-1,0 0 0,1 1 42,1 0 0,2 0 0,-1 0 0,0 0 0,-1 1 0,-3-1 1,-1 1-1,1-1 0,-1 1 0,0 0-28,1 0 1,0 0 0,0 0-1,0 1 1,0-2 0,-1 1-1,-1 0 1,0 0 0,0-1-1,0 1 27,1 0 1,0 0 0,0 1 0,0-1 0,0-1 0,0 1 0,-1-1 0,0 0 0,0 0 0,0 0-38,0 1 0,1 0 1,-1 0-1,0 0 1,0 0-1,-3 0 0,-1 0 1,0 0-1,0 0 1,0 0 16,0 1 1,0 0 0,-1 1-1,1-1 1,-2-1 0,15 1-1,-1-2 1,0 1 0,0 0-34,0 0 0,-1-1 0,0 1 1,-1 0-1,-1 0 0,-1-1 0,0 1 1,0 0-51,1 1 0,0 0 0,0 0 0,-1 0 1,-4 0-1,-2 0 0,1 0 0,-1 0 46,-1 0 0,-1 0 0,0 0 0,0 0 0,-1 0 0,-1 1 1,0-1-1,-1 1-183,18 0 1,0 1 0,-1 0-1,-2 0 1,-1 0 0,0 1 14,-3 2 1,-1 0 0,-2 0 196,-7-3 0,-1 1 0,0 0 0,0 1 0,0 2 0,-1-1 0,-6-1 0,-2-1 0</inkml:trace>
  <inkml:trace contextRef="#ctx0" brushRef="#br1">24455 14032 8000,'-8'0'0,"-5"0"195,6-7 1,-3 6 0,1-6 218,-2 1 1,-2 3-37,-1-7 1,-1 7 356,1-1-499,0-4 1,0 4 0,-2-3 335,-3 0-391,3-4 1,-9 3 0,4-6 734,-1 0-725,5 0 1,-10-5-8,3 0 0,4-11 1,1 0-91,3-5 0,2-5-85,0-7 1,6 3-151,3-4 149,10 4 0,4 2 2,10-1 1,3-4-43,7-1 1,-1 7-189,1 8 0,1 0 0,1 3-144,2 3 1,1 8-31,-6 0 281,0 10 1,6 4 0,0 10-231,3 4 0,-1 12 186,2 7 1,-3 4 70,-7 10 0,-6-1 195,-3 11-151,-3-6 1,-8 8 0,-5-5 127,-6 1 1,-7-2 102,-9 4 0,-3-2-185,-6 3 1,-7-6-207,-3-9 224,-3 3 1,0-13-271,3 1 0,5-9 0,8-10-91,1-5 1,7-7-163,-2-7 0,9-3 5,5-11-547,4-1 1,1-3 1101,0 4 0,6-4 1,2 5-1</inkml:trace>
  <inkml:trace contextRef="#ctx0" brushRef="#br1">24924 14700 7609,'-6'8'841,"-2"-2"1,-6-1-175,-1-1 1,0 1 125,-4-5-483,3-6 0,-6-2 0,4-8 169,-1-3 1,-6-9 38,2-10-388,2-3 0,-3-3 1,8-4 63,4-4-62,7-3 0,-1-7 1,9 2-68,6 5 1,2 0-4,13 7 0,5 6-169,4 4 1,2 6-84,-2-1 140,-3 9 1,4 5-1,-3 10-306,2 4 1,-3 5 127,3 5 0,-3 9-11,-2 10 0,1 4 50,-1 5 113,1 4 0,-9 5 20,-6 1 1,-6 1-1,-8 4 30,0 4 1,-1-3-131,-4-2 1,-9-3 96,-10-1 1,-4 0-185,-6-1 0,6-12 28,0-6 1,-1-8-92,5-7 0,4-3-174,1-6 1,3-6-986,2-3 1092,6-10 1,2-2 372,6-3 0,6-9 0,2 3 0</inkml:trace>
  <inkml:trace contextRef="#ctx0" brushRef="#br1">25550 15297 7882,'-14'0'277,"-1"0"0,-4 0 0,0-2 884,2-2-956,-5 2 0,5-11 0,-7 4 224,-1-4 185,4-7 1,-6-2-1,5-8-6,0-4 0,1-4-192,7-9-288,6 3 1,2-11 0,8 2 68,2-2 0,10 5-256,10 2 1,9 4 136,5 1 0,3 7-649,2 3 359,-7 9 1,4 10 0,-5 9-415,1 4 1,-5 7 335,3 3 1,-6 15-16,-4 5 1,-5 10-105,-10 4 173,4 6 0,-12 6 0,1-1-277,-10-2 1,-3 0 130,-13 5 1,1 0-359,-6-1 0,-1-7 506,-3-6 0,-3 0 0,-7-7 0</inkml:trace>
  <inkml:trace contextRef="#ctx0" brushRef="#br1">24043 14046 7931,'0'-10'310,"0"1"1,0 4 371,0-4-243,0 5-13,0-2 41,0 6-471,0 0 1,4 2 116,1 2 0,1 0 107,-1 5 0,-2 1-210,7 4 1,-7 2 69,2 3 1,1-2-345,-1 7 1,4-5 149,-4 4 0,4-1 104,-4 2 1,0 3 80,-5-3 0,5 3-43,-1 1 0,1 0-7,-5 1 0,0-1 13,0 1 1,0-1 19,0 1 1,-1-1 6,-4 0 1,2 1-6,-7-1 0,5 1-6,-4-1 1,1-4 113,-1 0 1,-4-2-106,3 1 0,3-2 40,-3-7 1,2 5-56,-1 0 1,-4 0-7,4-5 1,-4 0-95,-1 1 1,0 2 118,-1-3 0,0 7-12,-4-12 1,3 7-9,-3-7 0,3 3 126,2-3 1,0 2-89,-1-6 1,1 1 21,0-1 0,-5-4-23,0 4 1,-5-3 13,5-2 1,-4 0-52,4 0 0,-7 1-23,3 4 1,-4-3-81,-2 2 0,6 3 109,-1-3 0,0 8 14,-4-3 1,-1 2-32,1-1 1,-2 2 141,-3-2 0,3 1-28,-3-2 0,3 2 63,1-6 0,6 4-86,-1-4 1,5 1-20,-5-1 0,5-3 0,-3 3 137,2-4-122,1-1 1,4 0-199,1 0 0,0 0 53,0 0 1,0 0-66,-1 0 1,1-1 68,0-4 0,0 3 32,-1-3 0,6-1-43,-1 1 0,1-1 54,-5 1 0,0 2-148,-1-6 1,1 4 133,0-4 0,-2 4-36,-3-5 1,2 2 25,-7-1 1,5-2-100,-5 6 0,4-4 15,-9 4 0,9 0-159,-9 5 1,6 0 543,-1 0 1,-3 0-111,4 0 0,-4 0-491,-2 0 0,1 0 103,-1 0 0,1 2 352,0 3 0,-1-2-104,1 6 1,-1-4 20,1 4 0,4-1-37,0 2 1,2 2-7,-1-2 1,4-2-112,9 1 1,-3 1 90,4 4 1,3-5-641,1 1 419,3-1 0,4 6 6,3-1 0,-2 0-1,6 0 0,-4 0-431,5 1 0,-3-1 64,3 0 0,3 0-47,-4 1 1,-1-1-106,1 0 1,-4 0 265,5 0 1,-7 1 462,2-1 0,2 6 0,1 2 0</inkml:trace>
  <inkml:trace contextRef="#ctx0" brushRef="#br1">21938 15084 8210,'0'-8'511,"-6"-5"295,5 12 0,-7-6 372,3 7-1092,3 0 0,-4 2 81,6 3 1,2 4 42,2 10 0,-1 5-94,7 9 0,-5-2-178,4 7 1,-4-5 54,4 5 0,1-4 124,4 3 0,0-7-240,1-1 1,-1-2 21,0-8 0,5-2 32,0-7 0,6-4 76,-1-6 1,3-6 70,1-4 1,5-7-360,0-2 1,7-7-413,-2 3 0,1 2 693,-1 2 0,3-3 0,-4 0 0</inkml:trace>
  <inkml:trace contextRef="#ctx0" brushRef="#br1">21611 13989 8212,'-14'0'41,"0"-2"294,0-2 111,0 2 1,-1-6-57,1 3 0,0 2-82,0-6 1,-1-1-61,1-4 0,5 0-118,-1 0 0,-1-7 133,-8-3 1,3-7-54,-2-2 0,6-7 51,3 2 1,4-3-6,-4-1 1,6-1-187,-2 0 1,11 1 96,8-1 0,2 2-260,8 3 1,4 3 85,5 7 1,7 1-243,-2 3 1,3 4-17,2 5 0,-1 8-131,1 2 0,0 5 89,-1 5 1,-5 2-25,-4 8 1,-10 5 97,-4 4 1,-4 3 19,-6 1 0,-3 5 263,-6 1 0,-1 3-136,-4-3 1,-4 5 175,-10-1 1,1 2-92,-5-3 1,0-2-217,0-6 1,-2-3-36,6-2 0,0-5-249,4-9 0,6-4-844,-1-6 1345,7-6 0,-3-9 0,6-7 0</inkml:trace>
  <inkml:trace contextRef="#ctx0" brushRef="#br1">22166 13363 8212,'-8'-6'1084,"2"5"-1090,6-6 0,6 7-275,3 0 0,6 0-562,4 0 0,3-1 430,6-4 1,1 2 412,-1-7 0,1 7 0,5-10 0,3 6 0</inkml:trace>
  <inkml:trace contextRef="#ctx0" brushRef="#br1">22578 13321 8212,'5'9'-1378,"0"1"1033,6-1 1,-5 1 307,4-1 0,2-6 45,-2 2 1,4-3-105,5-2 1,-2 0 95,7 0 0,-7-7 0,10-1 0,-5-6 0</inkml:trace>
  <inkml:trace contextRef="#ctx0" brushRef="#br1">23005 13235 7860,'0'8'-71,"0"-1"-839,0-7 510,6 0 400,2 0 0,6 0 0,0 0 0</inkml:trace>
  <inkml:trace contextRef="#ctx0" brushRef="#br1">21341 13804 8212,'-12'-9'1665,"2"-1"-647,-2 7-274,10-3-1396,-11 6 589,12 0-1935,-6 0 608,14 0 1390,1 6 0,6 2 0,0 6 0</inkml:trace>
  <inkml:trace contextRef="#ctx0" brushRef="#br1">21355 14003 8212,'0'14'-1204,"0"1"3453,-6-1-1336,5-6-650,-6-2 0,7-4-1337,0 2 677,0-2-333,0 4 0,2-4 50,3 3 322,-4 2 0,10 9-15,-6 3 373,0-3 0,-5 17 0,0-3 0</inkml:trace>
  <inkml:trace contextRef="#ctx0" brushRef="#br1">21427 14600 8212,'0'-8'396,"0"-4"1,0 9 684,0-7 89,-7 7-458,-1-3-433,-6 6 0,2 11-227,2 3 0,4 11 130,6 4 1,0 5-49,0 9 1,8 4 65,6 1 0,2 1-215,7-2 0,7-3-79,8 4 0,5-10-192,4-5 1,-1-11 204,6-8 1,-4-8 45,4-10 1,-6-10-169,1-10 1,-11-9 62,-7-5 0,-4-3 194,-11-2 0,2-4-88,-11-1 1,-7 2 360,-7 9 1,-15-3-21,-4 7 1,-10-3-160,0 7 0,-8 5-406,-1 15 1,1-2 136,8 6 0,-2 0-773,7 5 1,6 7 424,8 2 0,10-1-1043,4 2 1512,16-7 0,11 3 0,15-6 0</inkml:trace>
  <inkml:trace contextRef="#ctx0" brushRef="#br1">22934 14629 8194,'-15'-8'-50,"1"3"505,0 3 1,1 4-82,4 3 0,-2 11 227,6 12 0,-4 7-137,4 7 1,0 4-74,5 6 0,8 0-132,6 10 0,7-3-144,7-3 0,7-11-14,3-7 0,8-13-199,1-6 1,8-14 209,2-15 1,2-14-177,-26 2 0,0-3 0,27-27-300,-28 22 1,-2-2-1,14-31 99,-11-3 0,-11-2 77,-12 6 0,-7 2-86,-13 8 0,-13 5 186,-20 9 0,-12 3-85,-12 7 0,-2 5 134,-2 4 0,8 5-447,6 5 0,8 2 168,11 7 1,9 0-556,10 0 873,10 0 0,-4 0 0,5 0 0</inkml:trace>
  <inkml:trace contextRef="#ctx0" brushRef="#br1">23573 14856 8097,'-7'0'137,"-1"-1"-137,3-4 877,3 3-205,-4-4-688,0 6 221,4 0-671,-4 0 314,6 0 586,0 0-283,6 0 1,2 0-84,6 0 0,0 2 65,1 2 1,-1-2-71,0 3 1,5 2 151,0 3 0,6 1 1,-1 0 215,3-1-470,1-1 1,2 5 110,3 0 1,-1 5-126,6 0 0,-2 5 6,2-5 1,3 2 70,-3-2 1,-1-4-90,0 4 1,0 2 82,1-2 1,-4 1-1,-5-2-10,-1 1 1,2 6-7,4-1 0,-4 2-7,3 3 11,-10-1 0,4 1-4,-3-1 0,6 1 1,0-3-11,-3-2 1,-2 1-52,4-6 1,-6 5-9,1-5 1,-7 3 57,2-8-57,-3 4 0,-6-10-170,-1 6 1,-6-5-113,2 1-498,-3-7-1058,-2 3 1904,-7-18 0,-1 2 0,-6-10 0</inkml:trace>
  <inkml:trace contextRef="#ctx0" brushRef="#br1">24199 15368 8104,'-2'-13'966,"-2"4"0,2 1-458,-3 3-19,4 4 384,-5-6-591,4 7-359,-4 0 0,12 2 389,3 3 0,6-1 0,4 9 292,4 3-653,4 7 0,3 0 175,3 5 0,5 2-205,10 3 0,2-1 0,5 4-6,-2-1 0,0-2 192,-5-5-134,-1 1 0,-6-7 0,-3-5-146,-5-6 0,-9-4 180,-5-7 0,-5-2-3,-4-3 378,-4-9 0,-4-9-178,2-11 1,-2-2 0,3-10 34,-4-6 1,-1 0-142,0-10 0,5 4 85,0 1 1,6 0 328,-2 0-370,-3 7 0,2 7-1233,-3 10-346,-3 9-1021,4 10 1696,-6 14-1763,0 8 2525,0 0 0,-6 5 0,-2-6 0</inkml:trace>
  <inkml:trace contextRef="#ctx0" brushRef="#br1">18683 12354 8085,'-7'-20'1039,"-1"4"-83,0-5-231,-4 13 1,9 4-511,-7 8 0,-1 17 15,-8 12 1,0 21-188,-9 12 1,15-28-1,-1 1-244,-5 6 0,0 0 0,0 5 0,-2 0 80,-2 4 1,-1 1-1,2 1 1,0 0 92,-2 1 1,0 0 0,2-1 0,0 0-326,1-1 1,0-1 0,3-8 0,1-2-991,-12 27-426,7-19 1769,14-36 0,12-32 0,0-6 0</inkml:trace>
  <inkml:trace contextRef="#ctx0" brushRef="#br1">18611 12269 8285,'15'-21'0,"-6"7"565,1 0 0,-1 6-99,5 8 1,1 9 495,-1 10 1,0 7-368,0 16 1,0 6-79,1 13 0,-1 10-546,-7-31 1,0 1 0,0 6 0,-1 2 95,-1 3 0,-1 1 0,0 1 0,-1 2-337,-3 1 1,0 0 0,0-4 0,0 0 99,0-3 1,0-1 0,0-3-1,0-2-1397,0 32 1,1-19 795,4-19 1,-2-19-1609,6-10 2379,7 1 0,-8-2 0</inkml:trace>
  <inkml:trace contextRef="#ctx0" brushRef="#br1">18327 12994 8285,'-6'-8'0,"-2"2"2091,-6 6-1511,6 0 0,8 0-48,9 0 0,18 0-29,11 0 1,11-2-150,13-3 0,7-1-866,7-4 1,-33 4-1,1 0 459,-2 1 1,1 0 0,4 0-1,1-1-1593,-1 1 0,1 1 1409,1 0 1,0 2 0,-3-2 0,1 1 0,-1-1 0,-1 0 0</inkml:trace>
  <inkml:trace contextRef="#ctx0" brushRef="#br1">20190 12667 18610,'-7'-14'-4286,"4"-5"6082,-6 0 0,6 4-1291,-2 6 0,3 4-147,2-4 1,7 6 361,2-2 0,4 3-953,1 2 0,6-1 320,4-4 1,3 3-260,1-2 0,7-3 666,3 3 0,9-6-91,6 5 1,8-6-95,6 2 1,-27 3 0,2-1-451,2 0 0,2 0 0,8 0 0,2 0-97,5 0 1,2 0 0,-2-1 0,1 1-138,4 0 1,0 0 0,4-1 0,1 0 336,6-1 0,2-1 0,-23 4 0,0-1 0,0 0-7,2-1 0,0 0 0,1 0 1,3 0-1,0-1 0,1 1-340,-2 1 1,1 1-1,-1 0 1,4-2-1,1-1 1,-1 1 330,1 0 1,1 0-1,-1 0 1,3 0-1,0-1 1,0 1-9,1 0 0,-1 0 0,1 0 0,1-1 0,1 0 0,0 0 18,-4 1 0,0 0 0,0 0 0,2 0 0,0-1 0,1 0 13,2-1 1,-1 1 0,1-1 0,0 1 0,0-1 0,1 1-46,0-1 1,0 1-1,1-1 1,-2 1-1,1-1 1,0-1 56,-2 0 0,1 0 0,0 0 0,0 1 0,1 0 0,0 0 68,1-1 1,1 0-1,0 0 1,1 1-1,0 0 1,0 2-67,-1-1 1,0 1 0,-1 1 0,-1 0 0,-1 0 0,-1 0-25,-4 2 1,0 0-1,-1 1 1,0 1 0,-1 0-1,0 1 5,-1 0 0,0 1 0,0-1 0,-2 2 1,0-1-1,0 1-13,-2 0 0,-1 0 0,-1 0 0,-2 0 1,0 0-1,-2 0-292,24-1 0,-1 2 0,-3 1 0,0 2 228,-4 1 0,0 0 1,0-1-1,0 0-8,-4 0 1,-1 1 0,-3 0 0,-3 1 34,-9 3 1,-2 1-1,0-2 1,0 1 256,-1 2 1,-2 2 0,-3 1-1,-2 1-357,30 18 1,-19 6 796,-14-1 0,-8 6-672,-6 8 0,-5 2 22,-10 13 1,-2-6-36,-7 5 1,0 1 43,0 4 0,-2 5-23,-3 0 0,4-36 1,-1 0-185,-7 36 1,6 0-352,-2-5 1,-2-3 262,3-7 0,-3-1-669,3-12 1,2-1 721,-3-4 0,-1-2-926,1-3 0,-1-8 1558,1-7-360,4-5 0,-6 2 0,7-5 0</inkml:trace>
  <inkml:trace contextRef="#ctx0" brushRef="#br1">27753 12610 8399,'-22'-43'946,"2"1"0,12 12-464,3 6 0,12 8 245,7 7 0,11 4-783,8 10 1,5 10 15,-5 14 1,5 9-4,-5 14 1,7 8-182,-21-23 0,0 2 1,-2 0-1,-1 1 151,-1 2 1,-2 1-1,2 0 1,-1 1 124,-2 1 0,-1 0 0,3-4 0,-1 0-112,1 3 0,1-3 0,13 23 210,1-8 1,1-22 175,3-15 0,10-11 287,9-13 1,5-17-352,4-16 0,-27 14 1,0-3-453,6-5 0,1-2 0,5-3 0,2 0 154,9-8 1,0 0 0,-2 1 0,-1-1-426,3-2 1,0-1-1,1 3 1,1 0 253,2-2 0,1 0 1,-18 15-1,0 0 0,1 1-357,1-2 0,0-1 1,-1 1 563,19-14 0,0 1 0,2 0 0,-1 0 0,-5 4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6654 11046 10611,'-14'-8'-891,"0"-4"2950,0 10-839,6-4-1037,1 6 0,11 0 216,5 0 0,7 1-93,12 4 1,15-2 52,9 7 1,10-1-219,9 5 0,6 1-171,-37-8 0,1 0 0,7 0 1,3 0 139,5 1 1,2-2 0,4-1-1,2-2-303,7 0 1,1-1 0,2-1 0,2-1 349,1 1 0,2-2 1,-23 1-1,1 0 1,1-1-67,3 0 0,1-1 1,0 0-1,-4 0 1,0 0-1,-1 0-316,2-1 0,-1 0 1,1-1-1,-3 0 0,0 0 1,1 0 299,-1 1 1,1 0 0,0-1 0,1-1 0,0-1-1,0 0-27,2 0 0,0-1 0,0 1 0,-2-1 0,-1 1 0,0 0 31,2 1 0,-1 1 0,1-1 0,-1-1 0,0-1 0,-1 1-71,0 0 1,0-1 0,0 1-1,0-1 1,0 0 0,0 0 51,1 1 1,1-1-1,-1 1 1,-3 1 0,0 0-1,-1 0-150,25-5 0,-1 1 0,-3 1 0,-2 1-177,-4 2 0,0 1 0,-1-2 0,0 1 166,-2 2 1,0 1 0,-5-1 0,0 1-124,-1 2 0,-2 0 0,-5 0 0,-3 0 112,-4 0 1,-2 0-1,-1 1 1,-1 0-184,-1 1 1,-1 1 0,31 0-52,-9 6 0,-17 1-1001,-7 4 0,-14-5-420,-10 1 1767,-6-1 0,-8-1 0,0-1 0</inkml:trace>
  <inkml:trace contextRef="#ctx0" brushRef="#br0">6327 12596 8487,'-9'-5'872,"-1"0"-561,7 1-18,-3 4 0,6-2 292,0-3-308,0 4 0,1-6 17,4 7 0,3 0-136,6 0 0,1 2 117,-1 3 1,5-4-134,0 4 1,4-3-2,-4-2 0,7 4-148,-3 1 1,4 0 154,2-5 1,-1 0-54,0 0 1,6 4 43,-1 1 0,6 0 16,-1-5 1,10 0 156,4 0 0,-2 0-160,2 0 1,1-5-53,3 0 0,1-4 85,0 4 0,-2-4-162,-2 4 1,-3-6 104,-2 2 1,4-4-161,9-1 1,-7-1-124,3 1 0,0-2 198,0-3 1,3 4-9,-8-4 0,-2 5 14,2 4 1,-6-1 18,2 6 1,-3-4-1,3 4 0,-5 0-162,-1 5 1,-1 0 100,-8 0 0,5 0 267,-4 0 1,-1 0-220,-5 0 1,-4 0-74,0 0 1,-6 0-44,6 0 1,-6 2 95,1 3 0,-2-2-56,2 6 0,-3-4 37,3 4 0,1-5-23,-1 0 0,5 0-7,-5 0 1,11-2 296,-2 3 1,5 1-8,1-1 1,-3-1-115,7-4 1,-2 0 94,2 0 0,3 0-89,-3 0 1,-1 0-300,1 0 1,1 0 155,8 0 0,-2-1 196,2-4 0,-1 3-126,1-2 0,2 2-308,3 2 1,-3 0 36,-6 0 0,0 0 183,-1 0 0,-1 5-103,-3 0 0,-3 1 88,-7-1 0,1-2-20,-1 6 1,1-1 18,-1 2 0,-4 2-81,0-2 1,-7-2 66,2 1 0,1-1 17,-1 2 1,0 1-26,-4-7 0,-1 6 13,0-5 0,0 4-184,0-4 0,-4 0 100,-1-5 1,-5 1-677,0 4 221,4-4-1076,-6 6 435,4-7-427,-6 0 1348,0 0 0,0 0 0</inkml:trace>
  <inkml:trace contextRef="#ctx0" brushRef="#br0">3782 13605 9011,'-14'0'-852,"0"0"0,4-1 2057,1-4-325,6 3-612,-4-4 325,7 6-163,7 0 1,5 6-204,7 4 0,7 4-7,-3 5 1,6-2-101,4 7 1,-1 1 140,5 8 0,-3-3-329,4 4 0,-2-3 77,2 2 1,1-7-232,-6 2 0,7-4-7,-2-1 1,-3-4-49,-2-9 1,2-4 71,-2-6 1,2 0 161,-2 0 1,-3-11 12,3-3 0,-3-10 19,-2 1 0,1-9-11,-1-1 0,1-5 41,-1 5 0,-1-5 56,-3 5 1,2 1-13,-2 8 1,1 1-20,-1 8 0,1 0 121,-6 10 0,7 0-212,-3 5 0,4 2 129,2 2 0,-1 4-107,1 7 1,-1 4 82,0-1 0,6 3-98,-1-2 0,0 1 9,-5 4 1,2 3 37,4-3 0,-6-2 14,0 2 0,1-2-23,-5 1 1,2-2 38,3-7 1,1-1-209,3-4 1,-3-2 102,3-7 0,4-8-132,0-7 0,5-7 115,0-11 0,2-3-91,4-7 0,-4-9 104,3 0 1,-2-7-310,-3 7 0,1-3 397,0-2 1,2 8-63,-2 7 1,3 12 134,-8 11 1,1 9-167,-1 5 0,2 7 265,-7 7 1,0 7-125,-4 13 0,-1-1 137,0 1 0,-1 4-157,-3 0 0,1 0 293,-6-5 0,5-1-288,-5-3 0,6 3 0,-1-3 0,1-4-29,-1-1 1,7-8 45,-2-1 1,7-3-182,-3 3 0,2 1 86,-2-6 1,-1-1-190,6-4 1,-2 0 56,2 0 0,-2-1 112,-3-4 1,-1-4-192,6-10 1,-2-3 79,2-7 0,5 1 141,0-1 0,1 1-86,8-1 1,0 1 175,5 0 0,-5 5-129,0 5 1,-6 3 160,1 6 1,1 3-97,-6 6 0,4 1 1,-8 4 1,5 3 20,4 6 1,2 5-38,3 0 0,-1 1 12,-4-1 0,-3-1-9,4 5 0,-4-4 20,-1 5 0,-5-7-19,0 2 1,0 2 29,4-2 0,1 0-19,-1-5 0,6-1 2,-1-4 1,5 2-37,-4-6 0,4 0 28,-5-5 0,1-3-85,-6-7 0,3-1 74,2-13 1,4-1 2,5-8 1,3 1-268,2-6 1,-2 5 262,3-5 1,-1 2-1,-4-2 1,-3 10-5,-12 9 1,6 3 31,-1 2 1,5 6-26,-4 3 1,1 10 138,-2 4 0,-3 10-126,4 5 1,-6 3 72,-4 1 0,2 1-59,-7-1 1,0 0 181,-4 1 0,4-2-129,0-4 1,2 3 16,-2-7 1,0 0-181,10-5 0,-9-6 413,9-4 0,-3-2-556,2-2 0,1-3 70,-1-7 0,1-1-80,0-12 0,-5-1 104,0-4 0,0-6-14,4 1 1,1 0 71,-1 5 0,6 4 120,-1 0 1,7 8 116,-2 2 0,-3 2-62,-2 7 1,-2 0 99,-3 5 0,1 0-85,0 0 1,4 5 53,0 0 0,9-1-47,1-4 0,6-6-216,8-3 0,-5-4 156,1-1 0,-7-1 2,1 1 0,4 0-149,1 0 1,4 0 144,1-1 0,-6 3-145,-4 2 0,-2-1 51,-2 6 1,-7-4-28,-2 4 0,1-4 68,-2 4 1,8-1-36,2 1 0,0 3-38,5-2 0,-6 0-1,-3 0 1,2 1-6,-3-7 1,-1 5 56,1-4 0,6-1 23,9-4 0,4 0-312,4 0 1,-7 0 335,3-1 1,-7 6-58,2-1 0,-3 7 90,8-2 0,-3 4 6,8 1 0,-3 0 22,-2 0 1,0 0-77,0 0 0,-5 0 14,1 0 1,1 0-68,7 0 1,0 0 64,5 0 1,-7-5-214,-2 0 0,-1-7 108,-9-2 1,12-1-103,-2-4 0,-2-3-66,-2-1 0,-2-4-185,1-2 0,2-1-622,-7-3 1058,-5 3 0,-9-5 0,-9 4 0,-5-7 0,-3-6 0</inkml:trace>
  <inkml:trace contextRef="#ctx0" brushRef="#br0">7479 11416 8560,'-63'0'284,"4"0"16,-2 0 1,-4-2-642,-1-3 1,1-2 559,-2-8 0,1 1 576,-5 0 0,0 0-248,0-1 1,8-5 124,6-4 0,13-9-57,10-5 1,4-4-55,2-6 0,11-4-217,2-10 0,12-4-398,3-10 1,6 36-1,2 0 125,5-5 1,3 0-1,4 0 1,2 1-248,5-4 0,3 1 0,8 0 0,3 1 223,7-2 1,4 1 0,7 0 0,4 1-207,-16 15 0,2 1 0,1 1 0,0 3 0,1 3 0,0 0 17,3-1 0,2 2 1,0 1-1,3 2 1,0 2-1,1 1-36,3 2 1,0 1 0,1 2 0,7 0 0,1 2 0,1 1-426,4 0 0,1 2 0,0 1 0,0-1 1,0 2-1,1 0 465,-18 1 0,1 1 0,0 0 0,0-1 0,-2 0 0,1 0 1,0-1-1,0 1 35,2 1 1,1-1-1,1 1 1,-1 0-1,-1 0 1,1 0-1,-1 0 1,1 0 129,2 0 1,1-1 0,0 1 0,-2 0 0,-3 0-1,-1 2 1,0-1 0,-1 0-41,18 0 0,-1-1 1,0 1-1,-3 0 1,-1 0-1,0 1-23,-6 0 0,0-1 0,-2 2 0,-6 1 0,0 1 0,-2 0 46,21 3 1,-4 2 0,-13 2 0,-2 2 87,-8 3 1,-3 4 0,-9 1 0,-4 4-11,22 33 0,-20 6-66,-23 8 1,-25 8 7,-1-36 0,-5-1 0,-9 2 0,-5-1-2,-2 5 0,-5-1 0,-9 2 0,-4 0 73,-1 1 0,-5-1 0,13-15 0,-2-2 0,-3-1-45,-1-2 1,-2 0-1,-2-2 1,-4 1 0,-1-2-1,-2 0-43,-7 2 0,-2-1 1,-1-1-1,14-7 1,-2-1-1,-1 0 0,1 0-2,-3 0 0,0 1 0,-1-1 0,-2-2 0,-3-1 0,-2-2 1,-1-1-1,1 0-193,0-1 1,1-1-1,-1-1 1,-1-1 0,-5-2-1,-1-1 1,0-2 0,-1 0 103,-1 0 0,0-2 0,-1 0 0,1-1 0,0-1 0,-1-2 1,2 0-1,0-1-15,6-1 1,0-1-1,2-1 1,0 1 0,4 1-1,0 0 1,1 0-1,3 0 66,-8-2 0,2 1 1,2 0-1,6 1 1,1 0-1,1 0 24,-19 0 1,2 1 0,9 0 0,1 2-233,8 1 1,1 2 0,4 1 0,2 2-88,5 0 0,0 1 322,-29 8 0,-3 0 0,6-4 0,-7-2 0</inkml:trace>
  <inkml:trace contextRef="#ctx0" brushRef="#br0">19436 15681 21814,'6'-8'3695,"12"-3"-4144,15 6 0,27 0-94,-17 5 1,4 0 0,8 1 0,4 0 599,11 1 0,2 1 0,0 0 1,1 1 72,5 3 1,1 1-1,-3-1 1,-1 0 182,4 0 0,-1 0 0,-2-2 0,-1 0-145,-1 0 0,-1-1 0,-4-2 0,0 1 23,0 2 0,-1-1 0,-5-1 1,-3-1-182,-2 3 0,-2 0 1,1-4-1,0 1-16,-2 0 0,-1 0 0,-4-1 0,-1 0-60,-1-1 1,-1 0 0,34 0 194,-10 0 0,-2 0-202,-7 0 0,-7 0-709,-7 0 0,-10 0-1479,-5 0 2261,-3 0 0,-7-5 0,1 1 0,0-1 0</inkml:trace>
  <inkml:trace contextRef="#ctx0" brushRef="#br0">26133 15524 18428,'-43'-6'-1120,"0"-8"0,1-8 296,-1-7 0,11-6 112,4-2 1,11-6 2175,2-4 0,1-10-612,5-10 0,2-4-1044,3-5 1,4 2 278,1 34 0,2 0 0,6-1 0,3 1-250,3-3 1,3 1-1,4 2 1,4 2 296,1 2 1,2 1 0,3 3 0,1 1 100,4 4 0,2 2 0,3 0 0,3 1-105,4 2 0,1 1 1,0 4-1,0 1-223,2 3 0,0 3 0,-2 1 1,0 3 215,-3 5 0,0 2 1,0 5-1,-2 3-48,-2 1 1,-1 3-1,-2 3 1,-2 3-257,-2 4 1,-1 1 0,27 27-260,-15 6 0,-6 8-118,-13 6 1,-13-5 257,-11 5 1,-18-3 244,-19 3 0,10-33 0,-3 0 105,-6 0 1,-2 0 0,-6 0-1,-2-1-220,-3 0 1,-1-2-1,-2 0 1,-1-1 414,-3 0 1,-1-2 0,1 2 0,0-1-20,0-4 1,0-1 0,1-4 0,1-3-136,7-5 1,0-3-1,3-2 1,0-2-528,-27 1 1,12-7-588,12-12 1,12-9 1022,7-15 0,10-2 0,-5-3 0,0 4 0</inkml:trace>
  <inkml:trace contextRef="#ctx0" brushRef="#br0">22379 8530 12001,'-8'0'0,"-4"0"873,4 0 145,0 0-465,-5 0 0,12-2-552,-4-2 0,10-4 426,4-7 1,12-7 93,7-6 1,8-8-258,12-12 1,-20 20-1,1-2-382,3-5 1,2-1 0,6-5 0,2-1 316,2-2 0,2-2 0,5-2 0,1-1-480,2-1 0,1 0 0,-16 14 0,2 0 1,-1-1 303,3-4 1,-1 0-1,1 0 1,-2 2-1,0 0 1,0 0-213,2-2 0,0-1 0,-1 2 0,-2 2 0,0 0 0,0 2 192,1-1 0,0 0 1,0 2-1,1 0 1,-1 1-1,1 0 30,2-1 1,1 0 0,-1 1 0,15-14 0,0 1-415,1 2 0,-1 0 0,-2 1 0,0 1 316,2 0 1,0 1-1,-1-1 1,-1 0-110,3 1 1,-1-1 0,-8 3 0,-1 1 82,-4 1 1,-2 0-1,-3 5 1,-1 0 115,-4 2 0,-1 0 0,25-21-737,-3 5 1,-23 15 213,-5 8 1,-18 13 497,-18-1 0,-7 4 0</inkml:trace>
  <inkml:trace contextRef="#ctx0" brushRef="#br0">23815 6824 12075,'0'-14'8,"0"-1"1,2-4 277,2 1 1,8-9 439,11-2 0,9-7-348,15-11 0,-18 19 0,1-1-165,4-4 0,3-1 0,4-3 0,1-1-555,5-2 0,1-1 1,5-4-1,0 0 507,3-3 1,2 1-1,1 1 1,0 2 46,3 1 1,0 1 0,-6 5 0,0 1 55,-6 5 0,-1 1 0,-1 2 0,-1 2-558,-6 4 0,-1 1 1,31-12 275,-24 19 1,-7 6-303,-17 3 1,-4 16-163,-9 8 0,-6 13 241,-8 6 0,-11 15 471,-8 9 0,6-23 0,-1 1-359,-3 2 0,-1 1 0,1 4 0,-2 1 191,-3-1 0,0 1 0,0 3 0,0 2-10,-2 1 0,-1 1 1,-1 3-1,0-1-404,1 0 1,1 0 0,-2 1 0,2-1 194,4-4 0,0-1 1,0-3-1,1 0-564,1-4 1,1 0 0,1-3 0,1-1 716,2-2 0,1-2 0,-18 33 0,14-13 0,2-7 0,9-12 0,6-13 0</inkml:trace>
  <inkml:trace contextRef="#ctx0" brushRef="#br0">19863 10861 12001,'-15'8'872,"3"0"-735,2-3 0,-2-4 0,2 4 1,2 2 2076,-1-3-765,6 1-1068,-4-5 1,9 0-104,3 0 1,10-14 347,14-10 1,9-12-528,14-16 0,-23 22 1,2 0-337,6-8 0,2 0 0,6-3 0,1 0 278,5-6 1,3-1 0,-14 14 0,1-1 0,1 0-277,2-6 0,0-1 0,1 1 0,-1 4 0,0 0 0,0-1 90,1-1 1,-1-1 0,0 1 0,-2 3 0,1 2 0,-2 0-71,19-17 1,-1 2 0,-6 5 0,-2 3-153,-7 4 0,-3 3 0,-5 4 0,-2 3-121,18-16 0,-5 8-357,-13 12 0,-9 7-840,-11 6 1607,-6 7 0,-14 3-1402,-4 10 1980,-9 2 1,-15 9 0,-11 1 0</inkml:trace>
  <inkml:trace contextRef="#ctx0" brushRef="#br0">20815 9525 12001,'-19'5'852,"0"-1"0,0 3 406,5-2 658,6-4-652,2 5-1085,6-6 1,1 0-74,4 0 0,11 0 136,12 0 0,9-6-354,10-3 0,8-10 150,7-5 0,4 2-662,-4-2 0,6 0 393,-2-4 0,2 4-399,-1 1 1,-6 10 192,-9-1 0,-1 9 43,-13 0 1,-8 12 0,-21 7 1,-4 13 180,-10 11 0,-10 4 591,-14 6 0,-7 7-271,-12 7 1,23-26 0,0 2-114,-3 0 1,-1 0 0,-1 2 0,0 2 103,1 0 1,1 1 0,-2-1 0,2 0-182,4-2 1,0 0 0,-1-1 0,0-2-385,-18 30 0,7-7-1361,17-13 1827,6-6 0,18-16 0,0-6 0,-1-6 0</inkml:trace>
  <inkml:trace contextRef="#ctx0" brushRef="#br0">19024 17145 8352,'-14'-6'7,"-1"4"0,3-6 2077,2 3-1434,4 4 1,4-5 213,-2 6-224,2 0-90,-4 0-235,6 0-687,0 0 247,6 0-177,-4 0 18,4 0 354,-6 0 4917,0 0-4645,6 0-905,-4 0 0,12 1 284,0 4 1,8-4 370,12 4 1,5-3-82,13-2 0,2-2-43,12-3 1,2 4-484,8-4 1,-5-1 441,0 1 1,-8 0-196,-11 5 1,-7 0 99,-7 0 0,-18 0-346,-1 0 230,-13 0 0,-6 0 632,-9 0 0,-12 0-82,-7 0 0,-13 0 83,-11 0 0,-5 0-203,-5 0 0,-1 0-12,-3 0 1,-4 0-63,4 0 0,-4 2 43,-1 3 1,7-4 94,2 4 1,11-2-106,9 2 1,12-4 606,11 4-631,9-3 1,12-1-370,12 4 0,8-2-68,11 7 1,5-6 181,10 6 1,7-2 0,7 1 1,9-2 55,-5-7 1,2 0 44,-6 0 1,-4 0-76,4 0 1,1-5 127,-2 0 1,-1-4-96,-7 4 0,-12 0 22,-13 5-320,-6 0 269,-14 0 0,-14 0 833,-13 0 1,-14 7-326,-10 2 0,-12 4-454,-12 1 0,-4-5-157,-5 1 0,-1-5 117,37-1 1,-1 1 0,-31-2 184,5 2 1,14-3 438,1-2 496,6 6-897,22-5 1,13 6-909,25-7 0,13 0 394,11 0 1,9 4 544,6 1 1,7 0-103,1-5 1,10 0-409,-4 0 0,5-6 156,-5-4 1,2 2-233,2-1 0,3-1-699,-2-4 0,-11 6 739,-13 3 0,-11 4-1029,-3 1 1450,-11 0 0,1 0 0,-10 0 0,-3 0 0</inkml:trace>
  <inkml:trace contextRef="#ctx0" brushRef="#br0">23972 17202 8131,'-37'-6'0,"-4"-2"135,5-7 0,-7-5 0,-1-5 1401,-3-7-1143,2-4 0,-8-15 1,7-4 399,5-5 1,6-2-183,11 5 0,5 1-99,10-1 0,9 1 275,9 4-547,17-3 1,4 9 0,14-8 58,3-4 1,5 7-239,-22 25 0,2 0 0,3 3 0,3 1-297,3-1 1,3 3 0,2 1 0,1 3 371,5 1 0,0 2-292,-4 0 1,-1 4 0,0 4 0,-2 3 0,29 4-750,-6 10 1,-5 17 356,-6 14 0,-14 7-132,-10 12 1,-16 7-72,-12 7 638,-9-35 0,-3 0 0,-3 1 0,-2 0 0,-6 2 1,-4 0-17,0-2 0,-1 0 0,-3 1 1,-1-1 95,-3-1 0,-1-1 0,-2 0 0,-1-1-275,-3 2 1,-1-2 0,-1-7 0,0-2 320,-1 0 0,0-3-65,-2-4 0,0-5 0,-29 3 0,-2-20-25,5-17 1,21-22-897,4-23 0,18-10 575,17 29 0,2-2 398,1 2 0,2-1 0,2 0 0,2 1 0,-1-1 0,0 1 0,0-1 0,0 0 0</inkml:trace>
  <inkml:trace contextRef="#ctx0" brushRef="#br0">20005 10733 8471,'-7'-28'0,"1"4"977,-3 1 0,-2-1-300,6-5 0,-5-7 96,6-7 0,1-15-429,7-18 1,1 30-1,1-3-586,5-8 1,2-4 0,2-12 0,2-4 362,-3 18 0,2-1 1,1-1-1,1-3 1,2 0-1,0-1-471,3-5 1,1-2 0,1 1 0,1-3-1,2 1 1,1-1 200,-6 16 0,1 0 0,0 0 0,0 0 0,0-2 0,0 0 0,0 0 0,0-1 118,0 1 0,0-1 0,0 1 0,-1 0 0,0 2 0,0 1 0,0 1 0,0-1-262,6-17 0,-1-1 0,0 2 0,0 3 0,0 1 0,0 1 138,-1 4 1,0 1 0,-1 0 0,-1 3 0,-2 0 0,1 2-384,-3 4 1,0 2 0,-2 1 0,4-14 0,-2 4 537,-3 12 0,-2 3 0,-3 3 0,-1 1 0,7-29 0,3 3 0</inkml:trace>
  <inkml:trace contextRef="#ctx0" brushRef="#br0">20517 7620 8513,'-5'-24'720,"0"1"1,0-6-175,5-4 0,8-8-192,7-2 1,11-12-58,12-11 0,-12 27 0,2 0-528,2-3 0,2-1 1,2 0-1,1-1 246,3-3 1,0-1 0,1 4-1,1 0 100,3-2 0,-1 2 1,-3 4-1,0 2-101,-3 4 0,-1 2 0,17-12 294,-14 20 0,-11 16-698,-4 13 1,-7 17 72,-2 21 1,-1 9 108,-8 14 0,-1 13-64,-3-32 0,-2 1 0,1 3 0,0 1 248,0 0 1,0 0-1,0 0 1,0 0-496,0-2 1,0 0 0,1 2 0,0 0 3,1 0 0,1 0 515,-3 3 0,1 1 0,5-3 0,-1 1 0,-2 3 0,-1 0 0,0 0 0,-1 0 0,0-1 0</inkml:trace>
  <inkml:trace contextRef="#ctx0" brushRef="#br0">20005 10762 10417,'0'8'965,"14"-2"-656,10-6 1,20 0 262,22 0 0,-22 0 0,2 0-1088,14 0 1,4 0-1,7-3 1,4 0 675,-16 0 0,1 0 0,2-1 0,1-1 0,2-2 0,1 0-344,6 0 1,1-1 0,0 0 0,1-1 0,1 0 0,0 0 280,4-1 1,1 1 0,-2-1 0,-4 1 0,-1-1 0,0 1-6,1-1 0,1 1 0,-1-1 0,-3 2 0,-1 1 0,0-1-42,0 0 0,-1 0 0,1 0 1,0 0-1,1 1 0,-1-2-72,0 0 1,0-1 0,-1 1 0,-4 1 0,-1 0 0,0 0-64,-2 0 0,-1 0 0,0 1 0,-2 0 0,-2 2 0,0-1-145,-3 0 1,0-1-1,-1 1 1,24-2 0,-1 0-183,-6 1 1,-3 0 0,-5 1 0,-3 0 224,-6 1 0,-2 0 0,-7 1 1,-3 2 186,25 2 0,-5 5 0,-19-1 0,-2 1 0</inkml:trace>
  <inkml:trace contextRef="#ctx0" brushRef="#br0">23517 9852 8584,'-15'8'3505,"1"-3"-2528,6 3 1,4-1-41,8 8 1,6-1-383,9 0 0,9 0-467,10 0 0,16 1 149,7-1 0,15-5-607,-34-4 0,1 0 0,1-1 0,-1 1 204,5 2 0,-1 1 0,-4-1 0,-1 0-246,-1-1 0,-1 2 1,31 13-433,-23 2 0,-12 10 350,-27 5 0,-12 5 498,-16 4 1,-17 12-86,9-24 0,-3 1 0,-4 0 1,-3 1-279,-5 3 1,-1 0-1,-5 1 1,-2-1 298,-4 2 1,-1 1-1,-1 1 1,1 0 7,0-1 1,1 0 0,4-2 0,1 0-160,3-5 1,2-1-1,1-5 1,2-2-60,2-1 1,2-1 0,-29 16-1789,18-9 2058,7-12 0,21-13 0,5-13 0,7-6 0</inkml:trace>
  <inkml:trace contextRef="#ctx0" brushRef="#br0">19649 11004 10520,'-14'6'-1045,"6"-5"1,-4 6 2056,2-7 0,2 0 368,-1 0-1236,-1 0 1,1 0 154,-1 0 148,7 0-434,-3 0 99,6-7 0,8-5 221,6-7 1,6-6 2,9 1 0,7-5 3,7-4 0,12-11-459,-22 16 1,1-1 0,4-3-1,1-2 269,3-6 0,1-1 0,10-5 0,2-3-374,-14 13 1,2-2 0,1-1 0,2-3 0,1-1 0,2 0 325,4-4 1,1 0 0,0-1 0,1-1-1,-1-1 1,1 0-332,2-1 0,-1-2 1,2 1-1,-13 11 0,1-1 1,0 1-1,0-1 271,1-1 1,0-1-1,0 0 1,2 0-1,3-3 1,1-1-1,0 0 1,0-1 88,2-2 0,-1-1 0,0-1 0,1 1 0,3-1 0,1-1 1,1 1-1,-1 0-216,0-2 0,0 1 0,0-1 1,1 1-1,-11 9 0,0 1 1,1 0-1,0 0 0,0 0 82,1-2 0,1 1 0,1-1 1,-1 0-1,0 1 0,1 0 0,-1 0 1,0 0-1,1 0 0,0 1-63,0 0 0,0 0 0,0 1 0,0-1 0,0 1 0,0 0 0,-1-1 1,0 1-1,1 0 0,-1 1 41,0 2 0,-1 0 0,0 0 0,0 1 1,0-1-1,0 0 0,0-1 0,0 0 0,0 1 1,0 0 36,11-9 1,1 0 0,0 1 0,0-1 0,-2 2 0,0 0 0,0 0 0,-1 0-21,-2 2 0,-1 0 1,-1 0-1,0 0 0,0 2 1,-2 0-1,1 1 1,-2 0-77,-2 2 0,-1 1 0,-1 0 1,1 0-1,-3 1 0,0 0 0,0-1 1,0 1 38,12-11 1,-1 0 0,0 0 0,-2 1-1,0 0 1,-2 1-24,-6 3 1,-1 2 0,0 0 0,-2 0 0,1 1-1,-3 0-61,15-13 1,-2-1 0,-3 3 0,-3 0 111,-9 5 0,-2-1 0,-3 4 0,-2 0-513,-5 6 0,-1 0 0,14-30 0,-15 16 201,-11 5 1,-11 14 329,-15 4 0,1 10 0,-12-1 0</inkml:trace>
  <inkml:trace contextRef="#ctx0" brushRef="#br0">25763 5274 9375,'0'-9'345,"0"-1"1,0 6 0,0-6 566,0-1 0,8 2-238,6-6 0,13 3-291,11-12 1,16-1 64,7-8-634,-24 12 0,0-1 1,4-1-1,1 0 0,4-2 1,1 0 294,2 0 1,1 1-245,2-1 1,-1 2-1,-5 4 1,0 2-1,-4 1 1,-1 2-85,32-7 0,-16 4-338,-14 12 349,-20 7 0,-10 7 0,-13 12-63,0 7 0,-6 12 453,-4 7 0,-10 13-104,-9 2-79,13-25 1,-3 0-1,-5 1 1,-4 0 103,-2 4 0,-1 1 0,-2-1-1,-1 0 1,-5 4 0,-2 1 4,0-1 0,0 0-161,-4 2 0,0 0 0,1-4 0,-1 0-349,-3 4 1,1-1-1,6-3 1,0-1-1,0 0 1,0-1 402,1-3 0,1 0 0,1-1 0,0 0 0,-1-2 0,-1-1 0,2-2 0,0-2 0,0 0 0</inkml:trace>
  <inkml:trace contextRef="#ctx0" brushRef="#br0">20119 10549 11418,'-15'7'1015,"6"6"-794,-1-3 0,2-3 30,-1 3 1,3-5-120,6 4 36,0-6 1,8 4-325,6-7 0,6-8 630,9-6 1,12-9 61,6-10 0,9-9-454,-26 16 0,1-1 0,1-3 0,1-3-357,2-1 1,1-3-1,4-4 1,1-3 360,3-5 0,2-2 0,5-6 0,3-2-350,-13 16 1,0 1 0,1-1 0,2-5 0,0 0 0,0 0 359,2-1 1,-1 0 0,2 0 0,2-2-1,1-1 1,1 0-213,2-1 0,1-1 0,0 0 0,2-2 0,0 0 0,1-1 172,-12 13 0,-1 0 1,2 1-1,-1-1 0,1-1 1,0 1-1,1 0 0,-1 0-290,0 0 1,0 0-1,0 0 1,1 0 0,0 0-1,1-1 1,1 1 0,0-1 240,1-1 1,1 0 0,0 0 0,0-1 0,3-1 0,-1 0 0,1-1-1,0 1-65,0 1 1,1 0-1,-1-1 1,1 1 0,2-3-1,0 0 1,0 0 0,0 1-97,-3 1 1,0 1 0,1-1 0,0 1 0,2-1 0,0 0-1,1 0 1,0 0 103,1-2 0,0 0 0,1 0 1,-1 1-1,1 0 0,0 0 0,-1 1 1,1-1-18,-1 0 1,0-1-1,1 0 1,-1 0-1,0 1 1,0 1-1,-1-1 1,1 1 28,-1 0 1,0 1 0,0 0 0,0-1 0,1 1-1,0 0 1,0 1 0,0-2-44,1 0 1,1-1 0,0 0 0,-2 1 0,-1 2 0,-2 1 0,0 0 0,0-1 52,0 1 1,1 1-1,-2-1 1,0-1 0,-2 2-1,-2-2 1,0 1-1,1 0 1,0 1 0,0 0-1,1-1 1,-1 1 11,-2 1 0,1 0 0,0-1 1,-1 1-1,-1-1 0,0 0 1,0 1-1,0 0-6,-2 2 1,1 1 0,-1 0 0,0 0 49,1-1 0,0 1 1,-1 0-1,0 0 1,9-10-1,-1 0 1,0 1-1,0 1 1,0 1-1,-1 0 25,-2 2 0,-1 0 0,1 1 1,-2 2-1,0 2 0,0 0 56,-3 2 1,-1 0 0,-2 0 0,17-12 0,-3 1-200,-10 6 0,-1 1 0,-4 3 0,-1 2 319,-4 5 1,0 2-1,-4 0 1,-2 2-584,15-15 0,-12 5 845,-16 14 0,-5-1-1496,-4 6 1,-4 5 1004,-6 4 0,0 1 0,0-5 0</inkml:trace>
  <inkml:trace contextRef="#ctx0" brushRef="#br0">27412 3455 12777,'0'-15'606,"7"1"1,-4-5 0,8-1 115,5-2 1,4 4-209,9-1 1,12-1-241,6 1 1,15-11 322,9 1-774,-33 14 1,1-1-1,3-1 1,1 1 0,1-1-1,-1 0 188,2 1 1,0 1 0,2-1 0,0 2-96,3-1 1,-1 1 0,-6 3 0,-1 2 88,34-5 0,-13 6-318,-15 8 1,-13 3-112,-16 6 1,-12 4 127,-7 15 1,-6-1 453,-8 11 0,-13 8-7,-6 11 1,-8 1-316,18-25 0,-2 1 0,-2 2 0,-2 0 119,-4 4 1,-1 1 0,-6 1-1,-2 1-129,-2 2 1,-2 0 0,-2 2-1,0 1-308,-2 4 0,0 0 0,-2-1 1,-2-1 348,0 2 0,-1 1 0,-1-2 0,0 0-65,-1 1 0,0 0 0,6-2 0,1 0 13,3 0 0,-1-1 0,1 1 1,0-2 249,0-2 0,-1-2-65,-4 2 0,0-1 0,0 0 0,1 0 0,-3 0 0,-1 0 0,0-1 0</inkml:trace>
  <inkml:trace contextRef="#ctx0" brushRef="#br0">19962 10719 8092,'14'-6'267,"1"-4"1,11-10-79,8-9 1,19-18-122,-20 17 1,1-2 0,7-8 0,3-2-871,7-4 0,2-2 0,3-8 1,0-2 846,-12 14 1,0 0-1,1-1 1,1-1-1,0 0 1,1-1-223,4-4 0,2-2 0,0 1 0,1-1 1,1 0-1,0-1 285,1-2 1,1-1-1,0 0 1,-10 11-1,0 0 1,1 0-1,0 0-72,2-1 1,1-1 0,0 1 0,1 0-1,-1 0 1,1 0 0,0 1 0,0-1-117,1 0 0,0 0 1,0-1-1,1 1 0,0-1 1,0-1-1,1 0 0,0 1 66,2-3 1,1 0-1,1 0 1,-1 0-1,-10 8 1,0 0-1,1-1 1,-1 1-1,1-1-128,1 1 1,0-1-1,0 0 1,1 1 0,-1-1-1,0 2 1,0-1 0,0 0-1,0 1 1,0-1 128,0 0 0,0 1 0,0-1 1,0 0-1,1 1 0,0-1 0,0 1 1,0 0-1,0 0 0,1-1-109,0 0 1,0-1 0,0 1 0,0-1-1,0 0 1,1 0 0,0 0 0,0 0-1,1 0 1,-1-1 84,1 0 0,0-1 1,1 1-1,-1-1 1,-1 1-1,-2 0 1,-1 0-1,1 1 1,-1-1-1,1 1-32,1-1 1,2 1 0,-1-1 0,0 1 0,0-1 0,-1 1 0,0-1 0,-1 0 0,1 0 0,0 0 34,2-1 0,0-1 0,0 0 0,0 1 0,0 0 0,0 0 0,-1 1 0,1 0 0,-1 0 0,0 0 23,1-1 0,1-1 0,-1 0 0,0 1 0,-1 0 0,-1 2 0,-1 0 0,-1 0 0,1 1 0,0 0 5,0-1 1,0 0 0,0 1 0,1-1 0,-1 1-1,0-1 1,0 0 0,0 0 0,-1 1 0,1 0-1,-1 1 1,0 0 0,-1 0 0,1 1 0,-1-1 70,12-9 0,0-1 1,0 1-1,-1 0 0,0 0 1,0 0-1,0 0 0,-1 0 6,-2 2 1,0 0-1,-1 1 1,1 0-1,1 0 1,1 0-1,-1 1 1,0 0-45,-5 3 0,-1 0 1,0 0-1,-1 1 1,0 0-1,0 1 1,-1-1-1,0 0 34,-1 1 1,0-1-1,-1 0 1,1 1-7,0-1 0,0 0 1,-1 0-1,0 1 1,11-10-1,-2 0 1,1 0-1,-1-1 1,1 1-1,-1 0 29,-1 2 1,-1 1 0,0 0-1,-3 1 1,-1 1 0,1 0-67,-2 1 1,1 0 0,-1 0-1,1 1 1,1-1 0,-1 1-47,-4 4 1,1 0 0,-1 0 0,-1 0 0,0 0 0,1 2 10,-3 3 0,1 2 1,-2-1-1,-1 1 0,0-1 1,-1 0 38,21-15 1,-1 1 0,-3 4 0,0 3-313,-1 1 1,0 1-1,-9 6 1,-2 2 128,-4 3 0,-3 1 0,-5 3 1,-2 1 47,25-14 1,-10 10-749,-13 9 861,-7 9 0,-20-3 0,0 6 0</inkml:trace>
  <inkml:trace contextRef="#ctx0" brushRef="#br0">29929 1393 21848,'-8'-8'-5821,"2"0"5181,6 4 0,1 1 2092,4-7 0,17 1-563,16-6 0,17 0-401,16-4 0,-31 7 0,1 0-669,6-4 1,1-1-1,1-1 1,1 1 242,4-2 1,1 0-1,1-1 1,-1 1-57,-3 2 0,0 0 0,-3-1 0,0-2 497,-3 3 1,-2 1 0,27-9 350,-14 11 1,-10 6-1113,-18 8 1,1 0-89,-11 0 0,-7 13-297,-7 6 0,-5 7 468,-5 8 0,-4 7 97,-10 6 0,-3 11 245,-7-1 1,-5 14-132,-4 0 1,15-29-1,0 0-173,0-2 0,-1 1 1,-3 2-1,0 1-404,1-4 1,0 0 0,-2 0-1,0-1 378,0 2 0,0-1 0,-2-1 0,0-1 124,1 0 0,1 0 1,0-3-1,2-1-547,-17 23 586,7-6 0,6-4 0,9-9 0,6-5 0,4-3 0</inkml:trace>
  <inkml:trace contextRef="#ctx0" brushRef="#br0">19848 10705 8565,'-7'6'1164,"-6"-4"-624,3 3 1,2-4 495,-1-1-313,6 6-269,-3-4 1,18-4-172,7-12 0,14-8 311,10-11 0,8-11-373,-22 16 0,3-1 0,6-3 0,2-1-542,4-4 1,2-2-1,4 0 1,2-1 280,3-2 1,-1-1 0,2 0 0,-1 1 90,-1-1 0,1 0 0,0-1 0,0 0-170,-2 1 1,-1 1 0,2-2 0,1 1 93,-3 4 0,0 2 0,-3 0 1,0 0-228,-4 3 0,0 1 0,-2 0 1,-1 0-162,-1 4 1,-1 1-1,-3 1 1,-2 0-409,32-15 1,-13 6 86,-2 2 0,-14 11-1127,-10 4-182,-12 9 2043,-10 4 0,-14 17 1362,-6 3-1362,-7 10 0,-1-2 0,2 6 0</inkml:trace>
  <inkml:trace contextRef="#ctx0" brushRef="#br0">21341 9383 8565,'0'-8'-110,"0"-5"1,0 10 109,0-6 0,0 4 1747,0-5-484,0 7-763,0-3-254,0 0 0,8 4 17,6-3 1,2-1-346,8 1 1,4-4 106,5 4 0,7-4-196,-2 4 0,-2-1 112,2 1 0,-6 3-47,1-3 0,-8 4-21,-1 1 1,-7 0-86,2 0 0,-9 8 142,-6 6 0,-2 3 115,-2 12 1,-8-1-12,-6 15 0,-15-2 188,-13 11 1,-9 2-357,21-24 1,-1 1-1,-1 1 1,-1 1 161,-3 3 1,1-1 0,0 0 0,0 0-273,2-2 0,0 0 1,4-2-1,1 0 0,-19 21 0,13-3-495,6-7 0,15-12 739,4-6 0,4-3 0,10-7 0,6-3 0</inkml:trace>
  <inkml:trace contextRef="#ctx0" brushRef="#br0">19550 10876 8565,'-6'14'0,"-2"-6"0,-7 3-301,1-7 573,6 1 0,0-5 1281,4 0-420,2 0-786,-4 0 1,7 0 95,4 0 1,6-8-126,13-6 1,3-8-40,15-11 0,6-5-91,13-9 1,-28 21 0,-1-1-400,3-3 0,1-1 1,3-2-1,0-1 179,0-3 1,2-1 0,6-2 0,1 1-420,1-4 1,1 0 0,5-2 0,-1-1 419,1-2 1,-1 1 0,3-1-1,0 0 7,-2 0 1,-1 1 0,2 1 0,-1 0-146,-5 3 1,-1 1 0,0 0-1,0 0 68,1 2 1,0 0 0,-4 1 0,-2 2-302,-6 3 1,0 1 0,-3 2 0,-1 1 65,23-22 1,0 0-3,0 9 1,-7-6 247,-2 11 1,-12 2 398,-7 12 0,-9 4-193,-10 5 1310,2 7-1532,-10-4 782,4 10-1515,-6-10-59,0 10 27,0-4 0,6 4 447,4-3 1,2 2 423,3-6 0,-1 4 0,0-5 0,0 1 0,1-5 0</inkml:trace>
  <inkml:trace contextRef="#ctx0" brushRef="#br0">21412 8914 8565,'-8'-7'366,"-4"6"24,10-12 0,-4 10 451,6-6 0,2 1-380,2-2 1,6-2-162,9 2 1,8-4-218,6-5 1,8 3 126,1-3 1,3-1-395,7 1 0,-5-2 149,5 2 0,-1 3-306,1-3 1,-3 4 55,-6 0 0,-1 3-153,1 2 0,-11-1 135,-4 6 0,-14 2 127,0 8 0,-4-2 198,-1 7 0,-2 1-149,-7 8 1,-2 3 537,-3 6 0,-3 2-168,-6 3 1,-6 4 138,-4 5 1,2 1-160,-2 0 1,-3 4-248,-1 0 0,-2 1-569,11-5 1,0-6 289,5 1 0,0-3-803,-1-2 1,7-1 120,4-13 985,2 0 0,15 1 0,3 2 0</inkml:trace>
  <inkml:trace contextRef="#ctx0" brushRef="#br0">20033 17970 15655,'-42'0'1278,"-1"0"1,-3-12-1956,3-2 0,-1-5 621,11 0 0,-5-3 329,5-6 0,-5-2-82,5-3 0,0 1-163,4-6 0,6-6 187,-1-8 1,8-5-672,2-5 1,6 4 615,8-4 1,6-3 196,4-1 0,10 3 313,9 1 0,5 4-23,9 1 0,6 7-242,3 2 1,4 12-44,0 7 1,1 9-353,0 10 1,2 6-207,2 8 0,-1 11-264,7 8 1,-1 15 75,-31-17 0,1 1 0,0 3 0,-1 2 66,1-1 0,-1 0 0,-3 1 0,-1 0-346,26 25 1,-8 2-2,-11-7 0,-8 2 276,-6-2 1,-13-7 191,-2 2 1,-20-2 716,-12 3 0,-14 1 254,-15 3 0,-6 2-440,23-22 0,-1-2 0,-5 1 0,-2-3-323,-2-1 0,0-1 0,-1-2 0,0 0 26,-1 1 1,-1-2 0,7-5 0,0-1-163,1 0 1,0 0-1,-28 4-611,6-7 0,10-4 736,5-10 0,4 0 0,5-6 0,5 0 0,3 2 0</inkml:trace>
  <inkml:trace contextRef="#ctx0" brushRef="#br0">26261 17870 8268,'-21'-6'0,"5"-2"270,-3-6 1,2-1 429,-2 1 1,10 5 175,-1-1-566,7 7 1,6-3-184,7 6 1,12 0-235,16 0 0,9 1 22,5 4 1,11-2 141,8 7 1,-4-6-171,4 6 0,-10-7 240,1 2 1,1 1 19,-1-1 1,-7 0-59,-8-5 0,-2 4 44,-3 1 0,-7 0-13,-6-5-261,-7 0 636,-14 0-351,-8 0 1,-13-2 194,-6-2 0,-14 2-206,-5-3 1,-11 4-337,-13 1 1,2 0 41,-6 0 1,-5 1-187,-5 4 1,-5-3 318,6 2 0,-1 4-169,5 2 1,6-4 140,3-1 0,7-2-107,8 2 611,12-4-292,21 5 1,9-6-39,10 0 1,3 0-204,6 0 0,2 0-206,3 0 0,9 0 694,10 0 1,5 0 75,4 0 1,3 0-308,7 0 1,5-1-146,0-4 1,-6 4-99,-3-4 1,-3 2 138,2-2 1,2 3-175,-7-2 0,-7 0 63,-12 0-154,-6 2 168,-14-4 0,-3 6 179,-10 0 1,-9 0-8,-10 0 1,-10 0-60,-9 0 1,-8 1-225,-10 4 1,1-3-34,-7 2 0,-2 3 376,-2-2 0,4 1-125,15-1 1,5-4-47,9 4 119,3-4-79,13-1-234,14 0 1,11 0 188,16 0 0,10 0-37,9 0 0,11 0 7,8 0 1,6-1-219,8-4 0,0 4 113,0-4 1,-3 2-154,3-2 1,-8 2 130,8-7 0,-11 7 181,-3-2 0,-8 4-116,-11 1-10,-9 0 167,-15 0 0,-9 0-128,-10 0 1,-3 0 350,-6 0 0,-13 0 7,-6 0 0,-19 0-717,-10 0 1,-6 0 438,-3 0 0,0 0 72,0 0 1,4 0 12,1 0 1,9 0 80,5 0 1,11 1-348,17 4 186,10-3 1,9 4-622,10-6 1,4 2 294,10 2 0,10-2 245,9 3 1,8 1 111,1-1 0,7-1 88,-2-4 1,9 0-349,6 0 0,-4 0 141,-1 0 1,-4-1-116,-1-4 0,-8 4 193,-6-4-817,-7 3 489,-20 2 0,-18 0 142,-22 0 1,-18 0-90,-20 0 1,-9 7 56,29-3 0,-1 1 0,-1-1 1,-1 0 56,-2 1 0,0-1 0,3-2 1,1 0 147,-3 0 0,2 0 1,-35 5 86,12-3 1,12 1 190,12-5-529,20 0 1,24 0-117,23 0 1,15 5-266,13 0 0,5-1 278,5-4 1,4-1-129,10-4 1,0 2 455,-33-2 0,-1 0 0,36-3 0,-35 3 0,2-2 0,1 0 0,1 0 0,3-2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17521 6083 12755,'0'2'1</inkml:trace>
  <inkml:trace contextRef="#ctx0" brushRef="#br0">20147 5189 8548,'0'-14'0,"0"0"0,2-2 441,2-3 0,6 0 138,9-10 1,6 1 109,13-15 1,14-6-475,-18 17 0,3-2 0,7-3 1,2-2-578,5-7 1,2-3 0,-9 13 0,1-1 0,1-2 408,2-3 1,1-1 0,1 0-1,2-1 1,1 0 0,0 0-244,0-1 1,1 1 0,0 0 0,0 0 0,0 1 0,0-1 39,2-2 1,-1 0 0,0 0 0,0 4 0,0 0 0,0 0 111,-4 2 0,-1 0 1,0 2-1,-2 1 0,-1 2 1,-1 1-608,16-10 1,-1 2 0,-3 2 0,-2 0 270,-1 0 1,-1-1 379,-6 5 0,-3-2 0,-2-1 0,-2-1 0,-1 2 0,0 0 0,2-1 0,0-1 0</inkml:trace>
  <inkml:trace contextRef="#ctx0" brushRef="#br0">21754 3483 8548,'-7'-14'34,"6"-5"160,-4 0 1,5-6 374,5 1 1,9 2 10,10-2 0,10-1-206,9-8 1,8 3-474,10-4 1,12 4-66,-31 16 1,1 0-1,0 0 1,-1 1 90,4 1 0,-2 0 0,-3 2 0,-3 2-100,34-2 1,-14 5-7,-11 10 1,-10 12 159,-9 17 0,-14 11-16,-14 22 1,-14 7-97,1-30 1,-2 2-1,-4 3 1,-2 0 118,-1 3 1,-3 0-1,-4 4 1,-2-1-325,0-1 0,0 1 0,-3 3 0,-1 1 358,-3 0 0,0 0 0,-3 5 0,-2 0-332,-2-2 0,0-1 1,3 0-1,2 0 80,4-6 0,1-1 0,3-1 1,2 0-560,6-3 0,1-1 789,-2 1 0,2 0 0,8-3 0,0-1 0,-1-1 0,-1 0 0,2-2 0,0 1 0</inkml:trace>
  <inkml:trace contextRef="#ctx0" brushRef="#br0">20630 5132 8548,'0'-43'-327,"-6"7"1,0-5 393,-4 3 0,-2 3 621,2 2 0,4 10 797,1 4-383,4 9-1182,1 4 1,6 18 133,3 7 1,4 15 518,1 8 0,7 10-110,2 15 1,4 1-660,-13-29 1,1 2 0,1-1 0,1 1 144,-1 1 1,1 1 0,3 3-1,1 1-111,0 3 0,1 0 1,-1-3-1,2-1-72,3 2 1,0-1-1,-3-3 1,0 0-212,0-1 1,1-1 0,-1-4-1,0-3-258,1-1 1,0-2 0,12 21 107,-3-11 0,-9-12 95,-10-11 1,-6-3 499,-3-2 0,-4 0 0,-1 1 0</inkml:trace>
  <inkml:trace contextRef="#ctx0" brushRef="#br0">20645 5886 8548,'-7'-21'-85,"-1"5"1,0-4 78,4 6 1,-3 4 297,3 1 0,1 5-55,7 0 0,6 10 278,9 8 0,-2 7 135,7 7 1,4 7-155,5 3 1,5 9-286,-5 5 1,7 4-253,-2 0 0,5 6 116,4 0 1,-3 2 144,4-7 1,-4-5-365,-2-14 1,-5-4 67,-4-11 0,-9-9 15,-5-9 1,-4-11 428,0-8 1,-1-15-120,0-13 1,5-20-189,0-14 0,-7 35 0,1-2-224,-1-1 1,0-2-1,-1-1 1,0 0-6,1-5 1,0-1-1,-3-2 1,-1-2 89,2-2 0,-1 0 0,-1 3 0,-2 1-275,-1 5 0,0 1 0,1 3 0,-1 3-346,0-28 1,4 13 14,-4 24 1,0 16 157,-5 18 1,-2 12 525,-3 12 0,-3-4 0,-6 1 0</inkml:trace>
  <inkml:trace contextRef="#ctx0" brushRef="#br0">21867 6596 8548,'-28'8'22,"-1"-3"0,-5-3 141,-4-2 0,-5-2 764,-4-3 1,1-7-290,-6-7 0,4-13 68,-4-1 1,11-13-632,-1-6 0,10-16-39,17 31 0,2-2 0,4-2 0,3-1 88,4-4 0,4 2 1,4 3-1,3 1 29,3-1 1,4 1-1,6 1 1,3 1-117,5 2 0,2 1 1,4-2-1,2 1 75,2 4 0,1 3 0,0 0 0,1 2-222,1 2 1,0 3 0,-3 5 0,0 2 56,1 2 1,-1 3 0,0 3 0,1 3-286,1-1 1,1 5-1,-3 7 1,-1 5 122,0 3 1,-2 3-1,23 29-140,-33-17 0,-2 2 0,14 34 141,-21-28 1,-3 0 0,3 40 118,-12-38 0,-3 0 1,-4 1-1,-4 0-61,-14 35 0,6-35 1,-4 0 21,-5 0 0,-3-1 1,-1-1-1,-2-1 292,-4 1 1,-2-2-1,0-1 1,0-1-97,-6-1 0,-1-2 0,0 2 0,0-3-217,1-4 1,-1-2-1,4-1 1,2-3-39,-17 2 0,6-4-1330,13-9 1523,6-10 0,14-7 0,4-2 0,2 3 0</inkml:trace>
  <inkml:trace contextRef="#ctx0" brushRef="#br0">23460 3611 8524,'14'-14'1323,"6"-5"-992,4 0 0,27 0-211,20 5 0,-14 9 1,7 2-1,-9 1 0,3 0 1,2 1-1920,7 0 1,2 1-1,2-1 1927,6 1 1,1 0 0,2 0 0,-16 0 0,0 0 0,1 0 0,1 0 0,2 0 0,1 0 0,1 0 0,0 0-50,2 0 0,1 0 0,0 0 0,1 0 0,3 1 1,1-1-1,0 0 0,2 1-244,-15 0 1,2 0 0,-1-1 0,1 2 0,-1-1 175,0 0 1,-1 1 0,1-1-1,0 1 1,0 0 0,3-1-1,1 1 1,0 0 0,0 0-1,0 0 1,-1 0 0,0 0-1,-1 0 1,1 0 0,0 0-66,2 0 1,0 0-1,-1 0 1,1 1-1,0-1 1,0-1-1,0 1 1,0-1 0,-1 1-1,1 0-37,0-1 1,-1 1 0,1 0 0,-1 0 0,-1 0-12,12 0 1,-2 0 0,1 1-1,-1 0 1,0 0 0,1 0 0,-2 1-1,-1 0 1,-7-1 0,-1 1 0,-1-1-1,0 1-78,-2-1 1,-1 1 0,0 0-1,0-1 81,-2 1 0,0-1 0,-1 1 0,-2-1 0,10 2 0,-3 0 0,0 0 0,-5 0 0,-2 0 0,-1 0-1047,19 4 0,-4 1 1146,-7 0 0,-3 2 0,-9 5 0,-2 1 0,-1 0 0,1 1 0</inkml:trace>
  <inkml:trace contextRef="#ctx0" brushRef="#br0">11943 10449 8396,'-28'0'1809,"-1"-5"-572,1 1-820,6-1 149,1 5-74,13 0 1,5 0-91,13 0 1,13 5-137,20-1 1,9 6-90,15-5 1,-27-1 0,2 1-337,9-2 0,2-1 0,7 0 1,3 1 361,9-3 0,3 0 0,-20 0 0,0 0 0,3 0-491,5 0 0,2 0 0,1 0 0,5 0 0,1 0 0,1 0 320,-12 0 1,0 0 0,2 0 0,-1 0 0,1-2 0,-1 1 0,2-1 0,0 0 25,3 0 0,1 0 0,0-1 0,-1 1 0,-3 0 0,-1 0 1,1 0-1,-1 0-287,1 0 1,0-1 0,0 1-1,0-1 1,-1 1 0,1 0-1,-1 0 1,0-1 285,0 0 1,-1-1-1,1 0 1,0 1-1,1-1 1,0 0-1,1 0 1,-1 0-59,3-1 0,-1 0 0,1 1 1,-1-1-1,-4 1 0,0 0 1,0 0-1,0 0-53,1-1 0,0 1 0,0-1 0,-1 0 0,18 0 0,0-1 0,0 1-237,-1 0 0,0 1 1,0-1-1,-1 0 1,0 1-1,0-1-7,-2 0 1,1 0 0,-3 1 0,-5-1 0,-1 0 0,-1 0 151,-1 1 1,-1-1 0,-2 0 0,-3 2 0,-2 0-1,0 0-354,-2-1 1,-1 1 0,0 0 0,20 1 0,-2 1 108,-8-1 1,-2-1 0,-8 3 0,-2 0-161,-7 3 0,-2-1 0,20 1 551,-21 7 0,0-7 0,-13 3 0</inkml:trace>
  <inkml:trace contextRef="#ctx0" brushRef="#br0">11773 10605 8347,'0'-14'2627,"12"0"-2072,7 0 1,14-8-61,10-7 0,16-9-330,-23 13 0,3-2 1,8-3-1,1-1-557,10-9 1,3-1-1,-16 12 1,2-1 0,1-1 500,5-4 1,1-2-1,0 0 1,3 0 0,0 0-1,0-1-56,3-4 0,0-1 0,0 0 0,-2 3 1,0 0-1,0 0-252,2-3 1,-1 1-1,2-1 1,1 1-1,1 0 1,0 0 264,1-2 1,1-1 0,0 1 0,-14 10 0,0 0 0,1-1-1,0 0-8,2-1 1,0-1 0,1 0-1,0 1 1,-2 0 0,0 2 0,1-1-1,-1 1-45,0-2 1,0 0 0,1 1-1,-1-1 1,2 1 0,-1 1 0,1-1-1,-1 0-42,0 0 1,-1-1 0,0 1 0,0-1 0,0 2 0,0-1 0,0 1 0,0 0 29,0-1 0,-1 1 1,0-1-1,0 1 1,13-8-1,0 0 1,-1 0-28,-1-1 1,0 0 0,1 1 0,-2 2 0,0 1 0,0 0 13,-2-1 0,0 0 0,0 1 0,-1 2 0,-1 0 0,0 1-353,0-1 1,-1 0 0,-1 2 0,-3 2 0,0 2 0,-1 0 266,-2 0 1,-1 1-1,-1 1 1,15-12 0,-1 3-508,-4 4 0,-3 1 0,-8 5 1,-3 1-113,-5 5 1,-3 1 0,16-12-704,-18 14 1420,-17 7 0,-11 5 0,-6-1 0</inkml:trace>
  <inkml:trace contextRef="#ctx0" brushRef="#br0">16507 7222 8398,'-8'0'2584,"-4"0"-1810,10-6 0,4 4-223,12-3 0,21-3-180,17-1 0,16-5-242,-29 5 1,2-1 0,7-1 0,2-2-616,4-3 1,1-1 0,4 1 0,1 0 509,3-3 1,2 0-1,-3 3 1,0 1-135,-2-2 1,-1 1-1,-5 3 1,-2 2 94,-6 1 0,-2 1 0,24-1-286,-11 6 1,-19 8 4,-15 6 0,-9 15-51,-14 8 0,-12 13 235,-7 6 0,-17 10 214,-7 4 1,14-27 0,-2 1-395,-2 5 1,0 0 0,-5 2 0,-2 1 408,-4 6 1,-2 1-1,-3 0 1,-1 1-423,-5 3 0,1 0 0,0-1 0,2 1 198,16-18 0,1 0 0,1 0 0,-10 14 1,2-1-572,3-1 0,2-2 1,4-3-1,3-1 54,5-4 0,2 0 624,-12 29 0,20-32 0,2-1 0,-6 28 0,3-1 0</inkml:trace>
  <inkml:trace contextRef="#ctx0" brushRef="#br0">18029 10037 8398,'-15'-14'641,"1"1"-256,0 3 1274,0-2-299,-1 4-39,8 0-1294,0 2 0,9 6 49,3 0 1,9 6 321,9 4 0,9-3-98,1 3 0,7-1-452,-2 6 1,3 4-59,1-1 0,-1 3-104,-3-2 0,2-2 125,-7 7 1,-6 0-7,-8 4 1,-10 7 93,-4 3 1,-13 3 35,-11 2 1,-11 6-159,-17 3 1,-9 1 20,26-27 1,-1 0 0,-3 4 0,0-1-46,1-3 1,0 0 0,1 0 0,0-1-109,-29 13 0,15-7-1518,8-12 929,13 0 944,11-17 0,14 4 0,7-6 0</inkml:trace>
  <inkml:trace contextRef="#ctx0" brushRef="#br1">16721 7364 8100,'0'8'1405,"-7"-2"0,4-4-1205,-6 3 0,4-4 274,-5 4 406,7 3-515,-3 0 0,6 6-756,0 0 0,0 5-169,0 0 0,1 2-513,4-2 1,1-2-147,4 7 0,3-2 1219,-4 1 0,4 4 0,1-5 0</inkml:trace>
  <inkml:trace contextRef="#ctx0" brushRef="#br1">16749 8089 8100,'-22'21'0,"-3"1"777,6 6 1,0-6-241,4-3 0,3-3-333,2-2 0,-1 1 47,7-1 1,-1 0-551,5 0 0,0 0-279,0 1 0,0-6-1870,0 1 1389,6-1 1059,2 5 0,6-6 0,0-2 0</inkml:trace>
  <inkml:trace contextRef="#ctx0" brushRef="#br1">16706 8530 8100,'-6'14'378,"4"0"1,-9-4-50,7-1 0,-6 1-335,5 4 0,1-5 141,4 1-552,0-1 1,0 6 198,0-1 0,1-5 218,4 1 0,3-1 0,6 5 0</inkml:trace>
  <inkml:trace contextRef="#ctx0" brushRef="#br1">16749 8956 8100,'-14'15'217,"4"4"78,1-1 0,1 1-155,-2-4 1,-1-1-58,7 0 0,-6 0-261,5 1 0,-1-1 69,1 0 0,4 0-1299,-4 0 1408,3-6 0,2 11 0,0-3 0</inkml:trace>
  <inkml:trace contextRef="#ctx0" brushRef="#br1">16692 9397 8100,'-8'14'0,"0"0"554,4 1 1,2-6-320,-3 1 1,-1-6-506,1 6 1,0-5-523,5 4 792,0-6 0,7 16 0,1-3 0</inkml:trace>
  <inkml:trace contextRef="#ctx0" brushRef="#br1">16749 9880 8100,'-14'23'0,"0"2"0,-1-6 0,6-2 1749,-1-7-2663,7-4 1,-2-1-2,10-1 915,3 1 0,13 1 0,1 2 0</inkml:trace>
  <inkml:trace contextRef="#ctx0" brushRef="#br1">16820 10193 8036,'-8'14'641,"-5"1"-449,4-1 0,1 0-1971,-1 0 1779,5-6 0,-8 5 0,4-5 0</inkml:trace>
  <inkml:trace contextRef="#ctx0" brushRef="#br1">16792 10449 7989,'-15'14'0,"3"-4"440,2-1 0,-1-4-241,6 4-1292,-6-5 442,10 2 651,-5-6 0,12 0 0,2 0 0</inkml:trace>
  <inkml:trace contextRef="#ctx0" brushRef="#br1">16820 10364 8281,'-8'0'0,"-5"0"0,4 0 0,-2-2 1627,1-3-1061,-2 4 0,4-7 1172,-6 3-1212,6 4 0,-3-12-82,6 4 1,0-4-289,5-1 0,7-2 55,2-3 0,5 2-244,5-7 0,3 6 146,7 0 1,-1 3-661,1 6 0,-6-2 272,1 6 0,-7 0-200,2 5 1,-3 7 271,-2 2 0,-6 5 150,-3 5 1,-3 3 431,-2 7 0,-2 1-178,-3 3 0,-9-3 331,-10 3 1,-2-1-223,-3 1 1,1-8 74,-1 4 0,-4-15 39,0 0 1,0-9 113,4 0 1,7-5-222,3-5 0,5-5-284,5-9 0,2-3-664,7-6 0,13-1 421,6 1 0,8 0-267,6-1 1,3 1 235,7-1 0,-7 7-163,-3 3 0,-3 10 65,-1 4 0,-2 3-110,-4 2 0,-7 4 266,-6 5 0,-7 2 417,1 13 0,-8-5 489,-6 4 0,-2 0-379,-3 0 0,-5 3 263,-4-8 0,-3 6-153,-1-5 1,-1 0 36,1-5 0,0-6-45,-1-3 1,1-3-116,-1-2 1,7-7-205,3-2 1,10-4-184,4-1 0,3-5-703,2 0 1,8-2 448,7 2 0,5 4-225,9-4 0,4 3 175,0 2 0,2 1-26,-2 4 1,-8 2 73,3 7 0,-7 0 204,3 0 0,-12 0 189,3 0 0,-11 7-96,1 2 1,-3 8 639,-2 2 1,-11 7-288,-4-3 0,-8-1 113,-1 2 0,2-2-134,-2 2 1,0-3 28,-4-7 0,6-6-219,3-4 1,3-2-236,2-2 1,0-8-320,0-6 1,6-7 264,3-7 0,6-2-69,9-3 0,1 3 36,13-4 0,-1 4-75,6 2 1,4 1-5,0 3 1,0 10 183,-4 10 0,-2 2-116,-4 2 0,3 6 234,-7 4 0,-7 4 465,-7 5 1,-3 3-261,-2 6 0,0-1 123,0-3 0,-8 3-95,-7-3 0,0 1 248,-9-1 1,-1 1-143,-9-6 1,4-2-36,-3-7 1,5-4-12,4-6 0,-1-3-246,6-7 1,0-5-685,5-14 0,6-6 422,3-3 1,10 2-725,4-2 1,10 8 436,5 2 0,3 1-295,1 8 1,-1 6 237,-3 9 1,1 2-715,-6 2 0,0 6 355,-5 4 0,-1 9 890,-4 4 0,4-2 0,-5-1 0</inkml:trace>
  <inkml:trace contextRef="#ctx0" brushRef="#br1">11972 10776 8504,'-14'14'0,"-1"-4"36,1-1 415,0-6 615,0 4-190,6-1 116,1-4-257,7 4-458,0-6 0,2-5 0,3 0 0,4-12-123,10-2 1,3-8 52,7-6 0,6 0 29,2-10 0,6 1-300,4-15 0,-18 27 1,3 0 194,5-5 1,1-1-1,3-4 1,0 1-499,9-4 0,0 0 0,1-3 0,1-1 460,4-5 1,1 0-1,-14 16 1,0 0-1,1-1-310,3-2 0,0-1 1,1 0-1,-1 1 1,1 1-1,-1-1 296,3-2 1,1-1-1,0 1 1,2 0-1,0 0 1,1 0-305,0-1 1,2-1-1,-1 0 1,4-2-1,1 0 1,0-1 256,4-1 0,1 0 0,0-1 0,0 1 0,-1 0 0,2-1-158,-16 11 0,1 1 0,0-1 1,0 0-1,1 0 0,0 0 0,-1 0 1,1 0 107,0 0 0,0 0 0,1 0 1,-1 1-1,1-1 0,-1-1 0,1 1 1,1 0 17,-1 0 0,0 0 0,1 1 1,-1-1-1,-2 3 0,-1-1 0,1 1 1,-1 0-98,0 0 0,0-1 0,0 1 1,-1-1-1,15-9 0,-1 1 1,0-1 103,0 2 1,0-1 0,0 0 0,-1 1 0,0 0-1,-1 0-76,-1 1 0,1 0 0,-2 0 0,-3 2 0,-1 1 0,0 1 28,-2 2 0,-1 0 1,-1 1-1,-2 1 0,-1-1 1,-1 1 42,-1 2 0,0-1 1,0 1-1,18-17 1,0-1-80,-7 4 0,-1 0 1,-5 6-1,-2 2-50,-3 6 1,-2 1-1,-10 4 1,-2 1 433,16-13 1,-18 10-952,-16 9 947,-6 3 0,-18 8-758,-9 3 0,-6 5-1465,-18 5 0,-9 5 1920,-14 9 0,28-6 0,0 2 0,-1 3 0,-1 0 0</inkml:trace>
  <inkml:trace contextRef="#ctx0" brushRef="#br1">15896 7378 10378,'-21'-6'-348,"7"3"602,0-7 0,6 1 691,8-5 1,14-1-184,10 1 1,22-8-468,15-6 0,-23 11 0,0-1-124,4-3 0,1-1 0,3 0 0,2 0-286,3-2 1,2 1 0,5-2-1,2-1 247,4-2 1,0-1-1,1 1 1,0 1 64,-3 0 1,-1 2 0,-3 2 0,-2 2-182,-4 1 1,0 2-1,-2 2 1,-2 2-84,-2-1 0,-2 1 0,-2 5 0,-2 1-392,27-2 1,-7 7-104,-13-1 1,-3 4 245,-15 4 1,-4 10-61,-11 10 0,-6 6 203,-3 8 0,-7 8 684,-7 15 0,-9 6-365,3-29 1,-3 0 0,0 1-1,-2 1 62,-3 2 0,-1 1 1,-4 5-1,-1 0-195,-3 2 1,-2 0-1,-3 1 1,-1 0-37,1-1 0,-1 0 0,0-1 0,0 0-346,1-1 0,3-1 1,4-5-1,3-1 242,2-4 0,2-2 0,-7 23 10,16-11 0,8-9-315,11-5 432,9-3 0,8-7 0,6-3 0</inkml:trace>
  <inkml:trace contextRef="#ctx0" brushRef="#br1">16863 10378 10122,'-8'0'1033,"1"0"1183,7 0-638,-6 0-30,5 0-1021,-6 0 1,7-2-114,0-2 0,-4-6 51,-1-9 0,0-4-147,5-11 0,2-8 188,2-10 0,-2-23-270,0 34 0,1-3 0,0-6 0,0-3-327,-1-3 1,1-1 0,-1-4-1,0-2 194,-1-5 1,-2-1-1,-2-4 1,-1-1-8,-1 20 0,0-2 1,0 0-1,0 2 1,0-1-1,0 0-391,-3-2 1,0 0-1,0 0 1,0 1-1,0-1 1,0 1 358,-1 2 1,-1 1-1,1-1 1,-5-24-1,1 0-79,1 1 0,0 2 0,2 10 0,1 2-204,4 1 1,1 1 0,0 7 0,1 1 176,3 0 0,0 1 0,0 2 0,0 1-113,0 1 0,0 1 0,2 4 0,1 1-209,2-34 0,0 11-535,-5 8 0,-2 13 178,-3 11 1,2 11-110,-6 8 1,4 6-165,-5 8 1,6 1 1300,-6 4 1,1 3 0,-5 6 0</inkml:trace>
  <inkml:trace contextRef="#ctx0" brushRef="#br1">16237 8274 10291,'-14'-14'-695,"4"4"579,1 1 0,1-2 1613,-1-8 1,2 0-300,7-10 1,2 1-90,3-15 1,9-3-315,9-10 0,6-12-669,4-3 0,-17 33 1,0 1 29,22-34 0,-1 2 228,6 2 0,-2 1-526,-3 9 1,-2 5 333,-2 14 1,-4 5-176,3 9 0,-3 1-51,-2 8 1,-6 4-984,-3 11 1,2 2-26,-2 3 0,6 10 715,-1 14 1,-2 7 135,2 12 0,-2 10-18,1 13 0,-9-32 0,-2 1-85,-3 5 1,1 0 0,2 0 0,-1 0 132,-1 5 1,-1 0 0,4-1 0,1 1-458,0 7 0,1 0 1,0-5-1,1 0-1008,5 3 0,1-1 1626,-3-2 0,1-1 0,7 0 0,2 1 0,-3-1 0,0 0 0,1 1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9427 18666 20147,'14'-22'1994,"3"0"-1695,7 3 0,6-2 1962,13-2 1,6-3-2038,3 8 1,3-3-298,2 2 0,-5 5 168,0 0 0,-7 1-171,-3 8 0,-1 0 338,-8 5 0,7 0-421,-2 0 1,4 0-428,6 0 1,-2 0-13,6 0 0,3 0 102,11 0 1,2 0-273,13 0 1,0 0 625,-39 1 1,1-2-1,-2 1 1,0-1 41,2-1 1,-1-1 0,-1 2-1,0 1 51,4-3 0,0 1 0,2-1 0,0 0 40,0 0 1,0 1-1,2-1 1,0 1-12,1 2 1,0 0 0,-5 0 0,-2 0 11,0 0 0,0 0 0,1 0 0,0 0 41,3 0 1,1 0 0,-1 0 0,1-2-2,2 0 1,-1 0-1,-5 1 1,-1 0 3,4-1 1,1-1-1,-4 2 1,0 1-27,6 0 1,0 0 0,-1-1 0,0 0 12,5-1 1,1 0-1,-7 1 1,0 0-23,0-1 1,-1-1-1,1 2 1,0 1 9,2 0 1,0 0 0,0 0 0,-1 0-72,4 0 1,-1 0 0,-7 0 0,0 0 82,-2 0 1,-1 0 0,0 0 0,0 0-77,3 0 1,0 0 0,0 0 0,1 0 70,2 0 0,-1 0 0,-1 0 0,-2 0 22,37 0 1,-39 0 0,0 0-27,38 0 1,-34 0-1,1 1-10,1 2 1,-1-1 0,1-1 0,-1 0-3,-4 1 0,-1 0 0,2 1 0,-1 1 8,2-2 0,0 0 0,1 1 0,0-1-41,1-2 1,1 0 0,0 1-1,0 0 43,-3 1 1,0 0 0,2-1 0,1 0-10,-3 1 1,0 1 0,3-2 0,0-1 0,0 0 0,-1 0 1,0 0-1,-1 0-4,2 0 1,-1 0-1,0 0 1,-1 0 20,2 0 1,-1 0-1,1 0 1,-1 0-1,-5 0 1,1 0 0,4 0 0,-1 0 22,-3 0 1,0 0 0,3 0 0,1 0-10,-2 0 0,0 0 1,2 2-1,-1 1-20,-3-1 0,-1 1 0,6 0 1,-1 0-9,-2 0 1,0-1 0,4-1 0,0-1 32,3 2 1,0 1 0,-1 0-1,-1 0-61,2 0 0,1-1 0,0 1 0,0 0-272,-2 0 1,2-1 0,4-1-1,1 0 286,-1 1 1,0 1 0,1-2 0,1 1-9,-2 0 1,0 0 0,2-1 0,0 0 9,0 1 1,0 1-1,2-2 1,-1-1 14,-1 0 1,0 0 0,1 0 0,0 0 24,2 0 0,-1 0 1,0 0-1,-2-1-25,-2-2 0,0 1 0,1 1 0,-1-1 100,3-3 1,-1 0 0,1 1 0,0 0-41,1 0 1,1-1-1,1-1 1,-1-1-22,-3 3 1,0-1 0,1-1 0,-1 1-22,-2 0 1,0 0 0,3-1 0,1 0-11,-1 1 0,-1 0 0,-1 1 1,-1 0-90,-7-1 0,0 1 1,-1 2-1,1-1-55,0-2 0,0 1 0,-1 1 0,0 1-14,-2-3 0,0 0 0,-3 4 0,-2-1-17,34-2 1,-4 2-410,-1 2 0,5 0-169,0 0 1,-6 0-1159,-9 0 1893,-2 0 0,-3 5 0,-2-1 0,-6 0 0,-7-3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2958 10122 8278,'-7'-14'3242,"6"6"-3196,-5 2 0,1 9 1,0 6-1,2 10 1,1 8-1,2 8 0,0 8 1,0 5-1,0 5 1,0-3-1,2-1 0,1-5 1,3-6-1,2-9 1,5-10-1,3-8 0,4-11 1,4-15-104,6-18 0,11-22 0,-15 18 0,0-2 0,2-4 1,-1-2-1,2-3 0,-1-1 0,1 0 0,1-1 0,-1 0 1,0 0-1,1 2 0,-1 0 0,-2 2 0,-1 0 1,0 5-1,-1 2 0,-3 3 0,-1 2 0,15-18 57,-8 14 0,-2 5 0,2 11 0</inkml:trace>
  <inkml:trace contextRef="#ctx0" brushRef="#br0">7877 10094 8602,'-9'1'47,"1"4"1,0 4 0,1 4 0,0 3 0,0 4 0,-1 9 0,2 9 0,0 9 0,1 8 0,0 5 0,2-3 0,5-8 0,7-12 0,10-12 0,11-12 0,11-17-1,14-19 1,-20 1 0,0-4-49,7-5 1,1-4-1,6-9 1,0-4-1,5-6 1,0-2-1,-16 15 1,0-1-1,1 0 1,2-3-1,0-1 1,0 0-1,3-2 1,0 0-1,1 0 1,1-1-1,0 0 1,1 0 0,-1 0 0,0 1 0,1 0 0,2-1 0,1 2 0,-1-1 0,-1 0 0,0 1 0,0 0 0</inkml:trace>
  <inkml:trace contextRef="#ctx0" brushRef="#br0">13251 9795 8390,'-14'2'131,"0"4"0,0 8 1,0 12-1,-1 11 0,1 17 1,-2 14-1,0 11 1,8-37-1,1 0 0,0 0 1,3-1-1,-1 38 0,11-12 1,16-20-29,18-22-164,12-20 1,-10-15-1,3-8 1,5-6 0,1-4-1,9-9 1,2-4 0,-16 8-1,2-3 1,0-1 0,5-4-1,0-2 1,2-2 0,4-4-1,1-2 1,1-1 0,-12 11-1,0-1 1,0 0 0,1 0-1,2-2 1,1 0 0,0 0-1,0 0-375,0 1 1,1-1-1,1 1 1,-1 0 0,0-1-1,1 0 1,0 0 0,-1 0-1,-1 3 1,1 0 0,-1 0-1,0 0 1</inkml:trace>
  <inkml:trace contextRef="#ctx0" brushRef="#br0">15668 16463 8550,'-8'0'19,"1"-7"0,3-2 0,1-2 0,5 0 0,6 3 0,4 1 0,3 3 0,-1-1 0,2 0 0,3 1 0,4-1 151,4 0 1,2-1 0,1 3-1,3-2 1,5 2 0,3 1-1,1 2 1,1 0 0,0 0 0,1 0-1,3 0 1,4 0 0,-1 2-1,-1 1-162,0 2 0,-3-1 0,5-4 1,-1 2-1,-1 1 0,2 2 1,-1 0-1,4-1 0,1 1 1,2 0-1,-1-1 0,-3 1-3,-1-2 0,1 4 0,3-3 0,3 0 0,1-3 0,1 1 1,0 1-1,-1 3 0,0 1 0,1-1 0,-1-1 0,-1-1 22,-2 1 1,1 1 0,4-2 0,2 0 0,3-1 0,-3-1 0,1 0 0,0 1 0,1 2 0,-1-2 0,-2-2 0,1-1 4,2 0 0,3-4 1,2-1-1,-1 0 1,-4 0-1,-4 1 1,-4-1-1,1 0 1,1 0-1,1 2 1,0 2-1,-3 1 1,-3 0-1,-1 0-22,-2 0 0,-8 0 1,1 0-1,-8 0 1,0 0-1,-1 0 1,4 0-1,1 0 1,1 0-1,1 0 0,1 0 1,4 0-29,4 0 0,-3 0 1,-2 0-1,-4 0 0,-2 0 1,-2 1-1,2 2 1,-1 2-1,-1-2 0,-1-1 1,2-1-1,1 3 28,0 0 1,5 1-1,-8-5 1,1 2 0,1 1-1,-2 2 1,0-2-1,-1-2 1,0-1 0,-1 0-1,2 0 1,5 0 26,2 0 1,3 0 0,-5 0 0,1 0 0,2 0 0,1 0 0,-1 0 0,-2 0 0,-3 2 0,-1 1 0,-4 2 0,-1-2-18,-4-2 0,-5 1 0,-3 1 0,1 2 0,0-2 0,-1 0 1,3 0-1,0 2 0,3-2 0,-1-1 0,1-1 0,-1 3 19,1 0 1,-1 1-1,0-5 1,1 0-1,-1 0 1,-1 2-1,-3 1 1,-4 2-1,-1-2 1,0-2-1,-1-1 171,-2 0 1,-2 0 0,0 0-162,0 0 0,-4 0 0,-1 0 1,2 0-1,0-1 0,0-2 1,-3-4-1,0 1 0,0-2 0,2 0 36,-3-3 1,4 3 0,-4 0 0,-1 0 0,0 1 0,-1-3 0,0 1 0,0-1 0,-2-1 0,-2-2 0,-1-1-136,0 0 33,0 0 1,0 4 0,0-1-1,-1-3 1,-2-3 0,-4-1-1,1 2 1,-2 1 0,2-4 0,-2-3-1,2-2 1,-2 0 0,0-1-1,-3-2 1,0-1 0,0-2 0,1-2-1,-1-1 1,0 1 0,0 1-1,3-1 1,0-1 0,2 1 0,0 1-1,1-1 19,-2-1 0,6 0 0,-4 6 0,2 2 1,0 3-1,-2 1 0,2 2 0,0 0 0,0 0 1,-4 3-1,1 4 37,0 2 0,-4 1 1,4-4-1,-2 4 1,-3 4-1,-2 2 1,-1 0-1,0-2 1,-2 2-96,-3 1 0,2 2 0,-5 0 0,-1 0 1,1 2-1,-3 1 0,-2 3 0,-3 0 0,-3 1 1,-3-2-1,-2 1 0,0 2 32,-2 0 1,-2 3-1,-4-5 1,-2 0 0,1 2-1,-2-1 1,-3 0 0,-5 0-1,-3 1 1,-3-2-1,-2 2 1,-1-2 20,1 1 0,-4-1 1,2-3-1,-1 2 1,0-2-1,2-2 1,-2-1-1,-1 0 0,-3 0 1,1 0-1,2 0 1,1 0-30,2 0-21,-1 0 0,-9-4 0,1-1 1,0 0-1,3 1 0,1-1 0,-1 0 1,1 0-1,2-1 0,1 0 0,3-2 1,0 1-1,1 1 0,-4 1 1,0 1-1,1-1 0,4 0 0,0 0 1,-3 1-1,-2-1 0,0 0 0,1 1 1,1 0-1,0 3 0,1 1 18,2 0 0,-4 0 0,4 0 1,0 0-1,-3 0 0,1 0 1,0 0-1,7 0 0,2 0 1,6 0-1,-1 0 0,1 0 36,-2 0 1,-2 0-1,7 0 1,-4 0-1,-3 0 1,1 0-1,-1 0 1,3 0-1,2 0 1,2 0 0,0 0-1,-1 0 2,1 0 0,-1 0 0,6 0 0,-1 0 0,0 0 0,1 0 1,-1 0-1,0 0 0,1 0 0,1 0 0,0-2 0,1-1-18,1-2 1,-7 1 0,5 4 0,-5 0 0,-1 0 0,-1-2 0,1-1 0,1-2 0,2 2 0,1 1 0,0 2 0,2 0-5,3 0 0,4-4 1,5-1-1,1 2 1,-2 0-1,0-1 0,0 0 1,3 0-1,2 3 1,1 1-1,2 0 1,0-2 80,0-2 0,4 2 1,-1-3-133,3 4 0,15 2 1,4 4-1,3 4 1,-1 4-1,-2 1 1,0 1 51,2-1 0,0 2 0,-5 1 1,0 3-1,0 3 0,0 3 0,0 4 1,0 5-1,0 2 0,0 2 0,1 2 1,3 3 59,0 4 0,3-4 1,-4 5-1,3 0 1,0 1-1,2 1 1,0-4-1,2-2 0,-1-3 1,1 1-1,-1-2 1,1-3 22,-1-5 0,-6-9 0,5-4 0,-5-6 1,2-2-1,-2-8 0,0-8 1,1-8-1,2-3 0,0-3 1,2-2-1,0-1 0,3 1 1,2 1-1,1 0 0,0 0 0,2 1 1,1 3-1,4 0 0,1 3 1,3 1-184,2 1 1,2 7 0,-1-2 0,0 4 0,1 1 0,1 0 0,3 1 0,5 3 0,1 2 0,3 2 0,-1 3-1,3 1-1128,0 3 0,7-3 1,1-1 1245,3-1 0,2-1 0,0 6 0</inkml:trace>
  <inkml:trace contextRef="#ctx0" brushRef="#br0">26033 16576 8272,'0'-9'339,"2"1"-272,2 2 0,4 1 0,7 5 0,-1 0 1,0 0-1,0 0 0,0 0 0,1 0 1,-1 0-1,0 0 11,0 0 0,1 0 1,-1 0-1,0 0 0,0 0 1,0 0-1,2 0 0,2 0 1,1 0-1,-1 0 0,1 0 1,2 0-1,0 0 0,1 0-32,0 0 0,-5 0 1,4 0-1,-2 0 0,0-2 1,-2-1-1,-1-2 0,-2 2 1,0 2-1,0 1 1,1 0 9,-1 0 0,0 0 0,0 0 0,0 0 0,1 0 0,1 0 0,1 0 0,3-2 0,1-1 0,1-2 0,0 2 0,3 0 0,2 0 1,3-2 0,4 2 1,0-3 0,6-1 0,-2 1 0,0 0 0,1 1 0,1 0 0,-1 0 0,-3 2 0,-1 2 0,-2-1 0,-1-1-25,-2-2 1,-6 0-1,-2 5 1,0 0-1,-2 0 1,1 0 0,-4 0-1,1 0 1,-1 0-1,2 0 1,0 0-24,2 0 0,-10-4 0,3-1 1,-2 2-1,1 1-1879,1 2-1581,-6 0 3450,-1 0 0,-7 0 0,0 0 0</inkml:trace>
  <inkml:trace contextRef="#ctx0" brushRef="#br0">28180 14728 8553,'-14'-6'219,"0"4"1,-1-2 0,3 4 0,2 4 0,5 9 0,4 9 0,1 11 0,1 8 0,3 7 0,2 4 0,2 3 0,3 2 0,3 0 0,4-2 46,0-3 0,1 2 0,-6-8 0,-2-7 0,-3-7 0,-2-8 0,-2-4 0,-4-4-280,-5-5 0,-3-6 0,-6-10 0,-2-5 0,-3-4 0,-5-5 0,-1-4 0,0-4 1,1-3-1,-1-2 0,-2-1 0,0 1 85,3 2 1,2 8 0,5 5 0,-2 6 0,1 6 0,4 5 0,3 6 0,3 9 0,2 8 0,1 9 0,0 6 0,1 3-93,1 2 0,3-2 1,4-4-1,6-2 1,2-3-1,4-2 1,2-5-1,1-4 1,-2-7-1,0-5 1,2-1-1,3-1-427,1-1 0,3-3 0,0-8 0,4-4 0,4-4 0,1-1 0,1 0 0,-1-2 0,0-1 1,-2-2-1,-1 1 0,-2 2 205,-3 2 0,-8 0 0,0 1 0,-4 2 0,-2 2 1,-2-2-1,-3-2 0,-2-1 0,-3 0 0,-1 0 1,-4-1-1,-1 1 730,-1 0 0,-3-2 0,4-1 0,-3-2 0,-1 0 0,0 1 0,0 3 1,1 2-1,3 0 0,0 2-60,-2 2 1,3 4 0,-2 10 0,2 4 0,2 7 0,0 6 0,0 7 0,2 2-462,2 4 0,-2 0 0,4 3 0,-1-4 0,1 0 1,1-3-1,0-2 0,1-6 0,2-2 0,-1-5 21,1-5 1,-2-7-1,1-10 1,-3-8-1,-1-8 1,0-5-1,-2-3 1,-1-2-1,-2-2 1,0-1-1,0 0 1,0 3 78,0 2 1,0 8 0,0 3-1,0 7 1,1 7 0,4 10 0,4 7-129,4 7 0,1 2 0,1 4 0,0-1 1,3 0-1,1-2 0,0-3 0,0-4 0,0 0 1,-1-3-1,1-1 0,0-3-798,-1-1 0,-2-3 0,-2-5 0,-2-4 0,-2-5 860,-5-2 0,3-9 0,-1-1 0</inkml:trace>
  <inkml:trace contextRef="#ctx0" brushRef="#br0">28777 15013 9363,'-6'0'427,"6"0"0,8 0 1,6 0-1,3 0 1,4 0-1,1 0 1,3 0-1,2 0-876,2 0 1,-1 4 0,0 1 0,-1-2 0,-1-1 0,-4-2 0,0 0 448,0 0 0,-5 0 0,4 0 0</inkml:trace>
  <inkml:trace contextRef="#ctx0" brushRef="#br0">29047 14814 8365,'-9'-13'172,"-1"3"1,-1 6-1,-1 2 1,-1 4-1,4 4 1,4 8 0,3 8-1,1 7 1,-3 4-1,0 5-89,1 3 1,1 8 0,4 3-1,2 3 1,6 1 0,2-3 0,3-2-1,-1-2 1,0-5 0,2-3 0,3-6-1,3-5-4448,0-8 4365,-1-5 0,-1-2 0,2-1 0</inkml:trace>
  <inkml:trace contextRef="#ctx0" brushRef="#br0">29303 15254 8356,'-1'-19'352,"-4"0"0,-5 2 0,-2 1 0,-2 2 0,-1 1 0,1 4 0,0 4 0,0 3 0,1 4-147,4 3 0,1 0 0,5 9 0,-2 6 1,2 6-1,1 4 0,2 1 0,2 4 0,1 1 1,3 2-1,2-2 0,1-2-338,-1-4 1,5-7-1,-4-1 1,4-3 0,1-6-1,1-7 1,-1-4 0,0-2-1,0-3 1,0-7 0,-1-9-1,-3-7 210,-6-8 0,-2-2 1,-2-7-1,0 2 1,0 3-1,0 5 1,0 3-1,0 3 1,-2 4-1,-1 4-26,-2 3 0,1 10 0,4 7 0,1 12 1,4 9-1,4 5 0,4 1 0,1 1 1,1-1-1,0 1 0,3-3-801,1-2 417,0 3 0,-4-13 0,3 2 1,1-5-1,-2-2 0,-1-1 0,-2-3 1,0-5 332,1-5 0,5-3 0,2-6 0</inkml:trace>
  <inkml:trace contextRef="#ctx0" brushRef="#br0">27213 13733 11418,'-14'-14'221,"0"0"1,0-1-1,-1 3 1,3 1 0,1 1-1,4 1 1,4 4-1,6 8 1,4 11 0,4 9-94,1 7 0,3 4 0,0 9 0,3 1 1,1 2-1,-2 3 0,-1 1 0,-2 3 0,-1-3 1,-4-2-1,-2-4 0,-3-3 0,1-5 1,-2-7-102,-1-9 0,-4-6 0,-3-4 1,-2-9-1,-1-8 0,3-14 1,3-9-1,2-8 0,0-3 1,2-2-15,3 1 1,-2-1-1,6 0 1,2 4-1,0 4 1,0 10-1,-1 6 1,1 8-1,2 6 1,1 11-1,-2 12-8,-2 7 1,3 10 0,-6 3-1,3 1 1,-2 1 0,0-4 0,0-1-1,1-5 1,1-3 0,-3-5-1,1-3 1,-1-5-981,-1-3 1,5-8 0,-3 0 0,1-6 0,1-8 1048,1-6 0,-5-5 0,1-7 1</inkml:trace>
  <inkml:trace contextRef="#ctx0" brushRef="#br0">27597 13634 10136,'-16'-2'379,"-1"-3"1,1-3 0,10 0-1,12 2 1,10 1-544,1 1 1,5-1-1,1 5 1,0 1-1,1 3 1,0 2-1,-1 0 92,1 1 0,-7 4 1,4-3-1</inkml:trace>
  <inkml:trace contextRef="#ctx0" brushRef="#br0">27682 13733 10136,'-9'10'203,"-1"-1"0,1 4 0,1 2 1,3 4-1,4 0 0,1 2 1,0 3-1,1 4 0,4 4 1,5 2-1,2 3-600,2 2 0,1 1 1,-1-2 371,0-5 1,7 3-1,1 0 1</inkml:trace>
  <inkml:trace contextRef="#ctx0" brushRef="#br0">27953 13918 10134,'-7'-8'247,"-1"-3"1,-6 6 0,0 2 0,0 1 0,-1 2 0,3 4 0,1 3 0,3 9 0,2 3 0,2 3 0,3 2-174,1 6 1,0-1 0,1 2 0,3-4 0,2-5 0,2-1 0,3-4 0,1-3 0,3-3 0,-1-3 0,0-3 1,0-7 0,-4-6 0,-1-11 1,1-4-1,-2-4 0,-2-3 0,-1-2 1,-1-1-1,0 2 0,-3 1 1,-1 1-1,0 2 110,0 4 1,-1-3 0,-3 7 0,-2 5 0,0 8 0,-1 12 0,4 11 0,3 12 0,3 7-208,2 5 1,6 2 0,-1 1 0,2 2 0,3 1 0,-3-1 0,-1-2 0,-3-1 0,-1 0 0,-4-1 0,-2-1 0,-2-3-173,-4-4 0,-3-4 0,-8-5 0,-1-5 0,-2-7 0,0-5 0,0-5 0,-2-1 0,1-4 1,-1-3-1,2-6 0,0-6 163,1-7 1,-1-3-1,4-1 1,1-1 0,1 1-1,2 0 1,4-1 0,0 2-1,4 4 1,1 4 0,4 3-1,3 2 137,4-1 0,10 8 0,5 2 0,3 2 0,1-1 0,1 0 0,1 1 1,1 1-1,2 2 0,1-2 0,-1-1 0,2-3-109,1-2 1,2-8 0,4-6 0</inkml:trace>
  <inkml:trace contextRef="#ctx0" brushRef="#br0">28080 13634 11857,'0'-15'895,"-6"1"1,-2 0-1,0 0 1,4 3-1,2 7 1,4 14-563,2 10 1,0 15 0,3 6 0,1 7 0,-1 2-1,1 4 1,-1 1 0,3 2 0,-1-2 0,1-2-1,-1-6 1,1-3-483,-1-1 1,-6-12-1,2-9 1,-3-14 0,-2-20-1,1-15 1,3-11 345,0-3 1,6-2-1,-4 2 1,2 2-1,1 4 1,1 3 0,-2 7-1,0 3 1,0 6-1,3 7 1,1 9-380,3 8 1,-3 6 0,-1 5 0,-3 4 0,0 4 0,0 3 0,1 0 0,1 0 0,-2-3 0,0-2 0,-2-1 0,0-2 0,-1-1-1732,1-4 1,-2-3-1,5-4 1714,2-5 1,2-4-1,1-1 1</inkml:trace>
  <inkml:trace contextRef="#ctx0" brushRef="#br0">29133 13577 9544,'-7'-15'390,"4"1"1,-5 0-1,0 0 1,2 0 0,-2-1-1,0 3 1,-1 5 0,1 12-1,2 14-125,-1 11 1,6 8-1,-4 9 1,3 6-1,2 2 1,0 3-1,0 2 1,0 2-1,0-2 1,0-3-1,0-5 1,2-6-1,1-7 1,2-7-495,-2-7 1,-1-8-1,-2-13 1,0-14 0,-2-10-1,-3-9 1,-4-4 0,-6-5-1,-2-3 73,-2-2 1,-6 7 0,1 3 0,-1 3 0,0 3 0,1 5 0,0 8 0,2 7 0,3 7 0,3 7-1,2 7 1,2 10 179,2 7 1,4 1 0,6 6 0,1 0 0,4-2 0,6-3 0,5-3 0,4-3 0,3-5 0,3-6 0,4-7 0,4-2-392,-3-4 1,-1-3 0,-1-5-1,-1-4 1,1-6 0,-3-4-1,-2-4 413,-5-4 0,3-8 0,0-1 0</inkml:trace>
  <inkml:trace contextRef="#ctx0" brushRef="#br0">29161 13619 9544,'-5'-9'467,"-1"1"0,1 2 0,4 2 0,7 3 1,5 2-1,3 3-1092,0 0 1,5 6 0,2-4 0,-1 2 0,1 2 556,-4-3 0,6 6 0,-1-5 0</inkml:trace>
  <inkml:trace contextRef="#ctx0" brushRef="#br0">29289 13719 9544,'-13'6'169,"2"2"1,3 2 0,2-1-1,1 4 1,1 2 0,-1 6 0,2 3-1,1 4 1,2 5 0,0 2 0,0 1-270,0 1 1,2-4 0,2 3-1,4-3 1,2-6 67,-1-6 0,1 1 0,4 0 0</inkml:trace>
  <inkml:trace contextRef="#ctx0" brushRef="#br0">29445 13761 9514,'-14'0'300,"0"0"1,0 0 0,0 0 0,1 2 0,3 4 0,6 7 0,4 6 0,4 3-275,6 3 0,-2 4 0,1 2 0,2 3 0,0-3 0,0 1 1,-1-1-1,-1 3 0,-1-3 0,-3-2 0,-2-4 0,0-3-311,2-2 1,0-4 0,-5-11 0,0-11 0,0-10 0,0-9 0,0-7 0,0-4 493,0-1 1,0-4 0,1 5-1,3 0 1,0 2 0,1 6 0,0 3-1,0 3 1,-2 1 0,0 5-135,2 5 1,-2 7 0,5 8 0,0 7 0,-2 7 0,0 5 0,-1 3 0,0-1 0,1-1-1,0-1 1,1-1 0,-3-3-260,3-3 0,-6-2 0,6 1 0,-1-3 0,2-4 0,1-8 0,-1-9 0,0-9 267,0-5 0,1-4 0,4-2 0,-2 2 0,-3 2 0,-2 3 1,-1 2-1,0 2 0,0 2-74,-2 2 0,-2 13 0,-1 7 0,0 10 0,2 7 0,1 4 0,2 3 0,0 2 0,-1-1 0,1-2 0,0-5 0,1-2-297,4 0 0,-3-6 0,3-1 0,1-5 0,2-4 0,1-4 0,0-5 1,0-7-1,-1-3 0,-2-2 0,-3-3 493,-2-1 0,1 0 1,-4 5-1,1 0 1,1 1 58,1 4 0,-2 3 1,5 6-1,2 1 1,2 2-1,1 2 1,2-2-1,1-1 1,2-2-1,-1 0 1,-3-2-1,0-3-243,-1-4 1,0 1-1,-1-1 1,-4-2-1,-4-2 1,-4-1 0,-1-2-1,-3-2 1,-5 0-1,-6 0 1,-3 4-207,-4 4 1,5 4 0,-4 6 0,1 2 0,0 2 0,0 6 0,0 4 0,2 4-1,2 2 1,6 2 0,3 3 0,1 1 229,-1-3 0,4 3 1,-3-7-1,5-2 0,5-1 1,4-2-1,4-1 0,3-2 1,1-3-1,2-2 0,-1-3 1,-1-3-586,2-5 0,-3 2 0,3-8 1,-3-3 547,-2-3 1,6-9 0,2 4 0</inkml:trace>
  <inkml:trace contextRef="#ctx0" brushRef="#br0">30170 13690 9406,'0'-11'603,"0"7"0,0 10 0,0 10 0,0 7-463,0 4 1,0 8-1,0 3 1,0 5-1,0 2 1,0 1-1,0-3 1,0-4-1,0-1 1,0-1-1,0-6 1,0-6-373,0-6 0,0-11 1,0-8-1,2-11 0,1-9 1,4-10-1,-1-3 0,2-4 1,-2 1-1,2-2 1,-2 2 279,1 2 0,2 6 0,-4 4 0,0 5 0,1 5 0,2 8 0,0 9 0,-4 11 0,0 7-212,0 4 1,-2 7-1,4 1 1,-1-2-1,0-1 1,-1-1 0,1-1-1,2-1 146,0-3 1,3 3 0,4-5 0</inkml:trace>
  <inkml:trace contextRef="#ctx0" brushRef="#br0">30512 13719 8865,'-14'0'218,"-1"0"0,1 0 1,0 1-1,0 3 1,-1 2-1,0 3 0,-3 6 1,-1 4-1,2 4 1,1 6-1,3 2 0,4 1-187,4-2 1,4-3 0,1-2 0,1-3 0,6-3 0,5-5-1,7-4 1,2-4 0,1-1 0,-2 0 0,2-1 0,-1-1-79,0-1 0,-3 0 0,-3 1 0,-3 3 0,-2 2 0,-5 3 0,-4 2 0,-2 1 0,-4 2 1,-6 1-1,-5 4 0,-5-1-87,-1 1 0,3 2 0,-3-2 1,2-2-1,2-2 0,3-6 1,0-3 118,1-5 0,6-7 0,2-4 0</inkml:trace>
  <inkml:trace contextRef="#ctx0" brushRef="#br0">30554 13619 9464,'-9'8'26,"1"-1"1,3-3 0,7 1-1,7-2 1,7 0 0,5 1-1,-1 0 1,2 1-609,0 1 0,-4-3 1,1 7-1,-3-1 582,-2-1 1,0 5-1,0-5 1</inkml:trace>
  <inkml:trace contextRef="#ctx0" brushRef="#br0">30668 13747 9342,'-14'14'205,"1"1"0,2-3 0,3-1 0,2 0 0,1 5 1,1 6-1,-3 5 0,1 3 0,-2 2-257,0 1 0,5 6 1,-2-1-1,4 2 1,1-2-1,1-5 0,4-5 1,4-2-1,6-6-40,4-4 1,3 1-1,6-9 1</inkml:trace>
  <inkml:trace contextRef="#ctx0" brushRef="#br0">30825 13989 8578,'-15'9'62,"1"1"1,-2 1 0,-1 2 0,-2 2-1,2 3 1,2 2 0,6 2 0,4 2 0,4 0-1,1-2 1,1-2 0,4-2 52,4-2 1,9-4 0,2-2-1,2-6 1,2-2 0,-2-4 0,-3-2-1,-3-7 1,-2-5 0,0-5 0,-1 1-1,-4-2-45,-4 0 1,-3 3 0,-4-5-1,-1 0 1,-5 2 0,-3 3-1,-5 3 1,-1 2 0,-4 2-1,-1 2 1,-1 5 0,-1 4-629,-1 1 1,4 3-1,2 5 1,5 6 557,4 2 0,-2 0 0,4-2 0</inkml:trace>
  <inkml:trace contextRef="#ctx0" brushRef="#br0">30981 13833 8576,'-14'4'264,"1"3"1,2-1 0,3 2 0,2 1 0,3 6 0,1 3 0,2 5 0,0 3 0,0 4 0,0 4 0,0-1-332,0 2 1,5-5-1,0 1 1,-2-4-1,-2-5 1,-1-1-1,2-4 1,1-4-105,2-9 0,-1-11 0,-4-17 1,0-3-1,2-3 0,1-2 1,4-2-1,-1-1 0,2 0 1,-2 4-1,2 2 0,0 4 334,3 1 0,-5 7 0,1-1 0,-1 7 1,2 8-1,1 8 0,-1 9 0,-2 8 0,-1 5 1,0 2 23,0-1-401,-1 0 0,1-1 1,0-1-1,-2-4 0,0-2 1,0-2-1,4-3 214,1 0 0,-5 5 0,3 2 0</inkml:trace>
  <inkml:trace contextRef="#ctx0" brushRef="#br0">31407 13989 10583,'-14'-2'0,"0"-1"0,0-2 0,0 2 0,-1 2 0,0 1 0,-3 0 0,-1 0 0,2 0 233,1 0 0,2 0 0,0 1 0,-1 4 0,1 5 0,2 2 0,0 4 1,5 1-1,0 4 0,3 1 0,-1 3 0,0 2-426,2 2 0,8-3 0,4 0 0,4-4 0,1-2 0,0-4 0,0-5 0,1-4 0,-1-3 0,0 1 0,0-3 0,0-7 0,1-8 0,-3-6 135,-2-3 1,1-2-1,-5-4 1,1 1-1,-1 2 1,-3 3-1,-1 1 1,-2 4-1,0 1 102,0 2 1,0 8 0,0 6 0,0 9 0,0 7-1,1 4 1,2 1 0,2 1 0,0-2 0,0 1 0,-1-4-1,1-2-758,1-6 0,-3 2 0,7-6 714,1-2 0,2-14 0,1-5 0</inkml:trace>
  <inkml:trace contextRef="#ctx0" brushRef="#br0">31621 13676 8551,'0'-9'399,"-2"2"1,-1 6 0,-3 10 0,-2 10 0,-3 13 0,0 7 0,0 10-308,1 5 1,2 4 0,-3 2 0,3 2 0,2-2 0,4-3 0,5-6 0,7-9-93,3-7 0,7-5 0,2-2 0</inkml:trace>
  <inkml:trace contextRef="#ctx0" brushRef="#br0">14033 18382 8532,'0'-8'143,"0"-5"1,0 4 0,2-2 0,3 1 0,4 6 0,4 4 0,1 3 0,0 1 0,0 1 227,1 1 0,-1-4 0,2 4 0,3-1 0,4 0 0,4 0 1,2-1-1,1 3 0,3-1 0,6 0 0,6-3 0,4-1 1,1-2-1,4 0-138,1 0 0,8 0 0,4 0 1,2 0-1,1 0 0,-2-2 0,-2-1 1,2-1-1,0 0 0,-3 1 0,-7 0 1,-4-2-142,-1 2 1,-2 2-1,-2 1 1,-5 0-1,-8 0 1,-5 0-1,-6 0 1,-3 0-1,-2 0 1,-2 0-1,-4-2 73,-4-3 0,1 2-1078,-7-6 336,1-1 1,-3 1 0,2-1 0,6-1 0,2-1 0,3-1 0,-3 2 0,-1 3 576,-1 2 0,-7-5 0,3 3 0</inkml:trace>
  <inkml:trace contextRef="#ctx0" brushRef="#br0">16266 18282 8316,'-8'-6'-71,"3"6"1,3 9 0,4 9 0,1 6-1,2 4 1,0 4 0,-1 2 223,1 3 1,4 2-1,-2 7 1,-1 3-1,0 0 1,-2 0 0,-1-3-1,0-4 1,2-2-1,-2-5 1,-2-5-1,-1-8 1,0-5-91,0-3 0,0-7 0,0-7 0,0-8 0,-1-7 0,-2-3 0,-4-6 0,1-5 0,0-2-134,3-2 0,-4-7 1,2 2-1,2-1 0,2-1 1,1 2-1,1 0 1,2 2-1,4 3 0,2 3 1,6 1-1,2 3 89,0 2 1,4 5-1,-1 9 1,1 6-1,1 2 1,-1 2 0,1 2-1,-2 2 1,-1 6-1,-5 3 1,-4 1-1,-2 2-3,0 3 1,-5-4 0,2 4 0,-5-3-1,-5-2 1,-6 1 0,-5-1 0,-5 0-1,1 0 1,-2 0 0,1 1 0,1-1-283,2 0 1,2-4 0,2-3 0,0 0 266,0-4 0,6-1 0,2-2 0</inkml:trace>
  <inkml:trace contextRef="#ctx0" brushRef="#br0">16706 18112 8508,'0'-15'53,"0"1"1,0 0 0,0 0 0,2 1-1,1 2 1,2 2 0,-2 1 0,-1 6 60,-2 12 1,0 9 0,0 11 0,0 3 0,-2 6 0,-1 6 0,-2 2 0,2-1 0,1-2 0,1-3 0,-2-1 0,-2-3-704,2 3 1,3-5 0,3-2 0,3-5 588,2-4 0,2-3 0,4-7 0</inkml:trace>
  <inkml:trace contextRef="#ctx0" brushRef="#br0">16920 18325 8494,'-15'0'90,"1"0"1,0 0 0,1 2 0,2 2 0,3 6 0,0 4 0,2 5 0,0 5 0,3 2 0,1 3 0,2-2 134,0-4 0,2 3 1,2-6-1,7 1 1,5-1-1,3-4 1,-1-5-1,-1-6 1,0-3-1,2-2 1,0 0-1,0-2-316,0-3 1,0-3 0,-5-8-1,-1-2 1,-4-5 0,-4 0-1,-3-1 1,-2 0 0,-2 1-1,-3 1 1,-6-1 0,-4 3-99,-4-1 1,-5 2-1,3 7 1,1 2 0,-2 4-1,1 1 1,1 0 0,2 2-1,4 3 1,5 5 0,4 5 188,3 2 0,2 2 0,0 1 0</inkml:trace>
  <inkml:trace contextRef="#ctx0" brushRef="#br0">17119 18325 8550,'-15'0'209,"4"0"1,8 0-1,11 0 1,9 2 0,6 1-1,2 1 1,2 0 0,1-3-1,1-1-400,-1 0 0,0 0 0,-1 2 0,-1 1 0,-4 2 0,-2-2 0,-2-2 0,-1-1 191,2 0 0,3 7 0,6 1 0</inkml:trace>
  <inkml:trace contextRef="#ctx0" brushRef="#br0">17389 18183 8457,'-8'-10'140,"2"2"0,1 4 0,0 5 1,2 7-1,0 6 0,0 5 1,-2 5-1,0 4-141,-1 6 0,3-4 1,-5 4-1,1 0 1,3-1-1,-1 0 1,0 0-1,2 0 1,1-3-1,4-3 1,3-3 0,3-7 0,6 4 0</inkml:trace>
  <inkml:trace contextRef="#ctx0" brushRef="#br0">17460 18382 8441,'-13'1'-90,"4"4"1,4 5 0,5 2-1,5 2 1,4-1 0,4-2-1,1-1 132,0 1 1,0 1 0,2 1 0,2-2 0,1-1 0,-2-1 0,0-1-43,2-3 0,-3 3 0,5-1 0</inkml:trace>
  <inkml:trace contextRef="#ctx0" brushRef="#br0">17630 18254 9757,'0'14'104,"-4"7"1,-1 2-1,2 6 1,1 4 0,1 5-1,-3 3 1,0 2 0,1 1-1,1 2 1,2 1 0,0-1-1,0-2 1,0-3-824,0-3 1,0-3-1,0-8 1,2-4 718,2-4 0,-2-3 0,4-2 0</inkml:trace>
  <inkml:trace contextRef="#ctx0" brushRef="#br0">17815 18581 8903,'-6'5'260,"6"-1"1,8-1 0,6-1 0,3-2 0,4-2 0,1-1 0,3-1 0,2-1 0,0 0-226,-3 0 1,1-1-1,-6 3 1,-2-2-1,-1 2 1,-2 0 0,1 0-1,-1-4 1,-2-1-1,-2-3 1,-5-1-164,-4-2 0,-7 4 1,-4 1-1,-2-1 0,-2 2 1,-1 2-1,0 1 1,-3 0-1,-2 2 0,-1 3 1,-1 5-1,2 4 241,-1 4 0,2 6 1,5 2-1,0-1 1,1 2-1,3-1 0,6-1 1,2-1-1,4 0 1,2 0-1,8-1 1,5-4-320,7-5 0,2 2 0,4-6 1,2-2-1,1-1 0,-1-4 206,-2-3 0,-2-9 0,1-8 0</inkml:trace>
  <inkml:trace contextRef="#ctx0" brushRef="#br0">18356 18282 8393,'0'-9'310,"0"3"0,0 4 0,0 10 0,0 8 0,0 7 0,0 4-71,0 2 1,0-1 0,1 2 0,2 2 0,4 1 0,-1-2-1,2-1 1,-2-1 0,2-1 0,-2-1 0,1-3 0,-4-5-597,-2-3 0,3-10 0,-4-6 1,-7-8-1,-5-6 0,-6-4 0,-2-2 1,-1-1 365,1 1 0,-4 1 0,3 5 0,1-1 0,-1 1 0,4 2 0,1 2 0,2 5 0,0 4 0,1 2 0,4 4 171,4 5 1,3 4 0,2 3 0,2 2 0,3-2-1,4 1 1,5-1 0,5 2 0,5-1 0,3-3-1,3 0 1,1-3-968,3-2 0,5 1 0,-3-6 787,1-2 0,10-2 0,-3-1 0</inkml:trace>
  <inkml:trace contextRef="#ctx0" brushRef="#br0">19209 18211 8196,'0'-22'179,"0"3"1,0 3-1,0 2 1,0 0-1,0 3 1,0 8-1,0 12 1,-2 13-1,-1 10 1,-3 6-1,-1 4 1,1 4 0,1 3-85,-1 2 0,4-1 0,-2 2 1,2-4-1,4-6 0,1-2 0,3-4 1,2-1-1,1-5 0,1-6 0,-2-8-219,-2-5 0,4-10 0,-6-2 0,-1-12 0,-1-9 0,-4-5 0,-2-1 1,-7-1-1,-5-1 0,-5 0 0,-1 0 0,-1 3 0,-1 2 180,0 3 0,7 6 1,-2 8-1,3 2 1,2 4-1,1 5 1,4 9-1,2 5 0,3 5 1,-1 2-1,3-1-130,5 3 0,5-4 0,8 0 1,2-2-1,2-2 0,2-4 1,3-5-1,4-2 0,2-2 1,4-1 73,2-1 0,0-7 0,6-4 0</inkml:trace>
  <inkml:trace contextRef="#ctx0" brushRef="#br0">19450 18524 8218,'0'-14'458,"0"0"0,0-1 1,0 1-1,0 0 1,-1 1-1,-2 5-254,-2 8 1,-5 7 0,4 8 0,0 3 0,-1 2-1,4 3 1,2 0 0,1 1 0,0-2 0,0 0-1,0-1 1,0-1-399,0-2 0,0-7 1,1-2-1,4 1 0,4-3 1,4-2-1,1-5 0,1-5 1,-3-4-1,-1-4 52,-1-1 0,-2 0 1,3 0-1,-2 0 1,1-1-1,-2 1 1,-2 0-1,-1 0 129,-1-1 0,7 8 1,-1 2-1,2 3 0,3 4 1,-1 1-1,0 2 1,0-2-1,2-2-566,3-1 0,-3 0 0,3 0 579,-3 0 0,4-6 0,2-2 0</inkml:trace>
  <inkml:trace contextRef="#ctx0" brushRef="#br0">19763 18396 8218,'-9'0'183,"-1"0"0,2 0 0,5 0 0,9 0 0,9 2-169,4 2 1,6-2 0,-3 4-1,2-1 1,-1 0 0,1-2-1,0 0 1,-2 0-15,-2 2 0,6 0 0,-4-5 0</inkml:trace>
  <inkml:trace contextRef="#ctx0" brushRef="#br0">19976 18325 8218,'-14'-6'211,"5"4"1,-1-3 0,1 5 0,-1 5-1,2 6 1,2 5 0,1 4 0,1 3 0,-1 2-1,2 2-361,1 1 1,2-1 0,2-2 0,2-3 0,6 0 0,2-1 0,4 0 0,2-6 0,1-2 0,0-5 0,1-2 0,2-3 93,0-1 1,-1-2 0,-7 0 0,0-2 0,1-2-1,-1-6 1,-2-2 0,-2-3 0,-5 1 595,-4 0 0,-1 4 0,0 1 0,-1-1 0,-4 3 0,-3 0 1,-1 2-1,-1 1-587,-1 1 0,-2 1 1,1 4-1,2 2 0,4 4 1,1 3-1,0 2 1,2 3-1,2-1 0,1 3 1,0-1-59,0 2 1,1 5 0,2-5-1,4-3 1,1-4 0,3-4-1,1-1 1,3-4 0,-1-2-1,0-4 1,-1-5 0,-2-8 99,-2-4 0,-1-2 1,2-4-1,-6 3 0,-1-1 1,1 2-1,0 3 0,-1 3 1,-1 2 154,-2 0 1,2 6 0,1 5 0,3 6 0,2 8 0,3 6 0,2 5 0,3 2 0,1-2 0,3 0 0,1-1 0,1 1-812,0 0 1,-3-3-1,3 3 1,0-3 660,1-6 0,0 1 0,6-6 0</inkml:trace>
  <inkml:trace contextRef="#ctx0" brushRef="#br0">8716 16719 17927,'28'-8'489,"1"0"1,-2 5 0,-2-2-1,-3 2 1,-1 1 0,-4 2-1,-1 0-901,-2 0 1,0 6-1,0 2 1</inkml:trace>
  <inkml:trace contextRef="#ctx0" brushRef="#br0">8687 16932 18632,'-34'14'65,"10"-5"1,0 3 0,7 3 0,3 7 0,1 7 0,2 4 0,3 5 0,0 3-1,2 2 1,0-1 0,2-1 0,3-1 0,1-4-359,0-1 0,0-2 1,0-4-1,1-3 0,4-2 1,5-5-1,2-3 1,3-4-1,-1-2 9,0-5 0,0-4 0,0-1 0</inkml:trace>
  <inkml:trace contextRef="#ctx0" brushRef="#br0">8872 16960 19333,'-8'-6'-143,"-3"3"0,7-4 0,2 7 0,4 10 0,4 7 0,0 5 0,2 4 0,-2 2 1,2 4-1,-1 2 0,1 1 0,-2 0 314,0-3 0,1 2 1,-4-1-1,1-3 1,0-4-1,-3-7 1,-1-4-1,2-3 1,1-8 2,2-8 1,6-14-1,-2-7 1,5-7 0,4-6-1,1-3 1,0-1-1,0 1 1,1 1 0,1 4-1,-1 3 1,-2 4-423,-3 4 0,0 9 0,-1 2 0,0 9 0,-1 8 0,-4 10 0,-4 7 1,-3 10-1,-2 5 0,0 5 0,0 1 200,0 1 1,0 1 0,0-2 0,0-1 0,0-6 0,0-2 0,0-5 0,1-2 0,4-4-255,4-7 0,4-6 0,1-8 0</inkml:trace>
  <inkml:trace contextRef="#ctx0" brushRef="#br0">9299 16846 18046,'0'-14'240,"0"0"0,3 0 0,6 1 0,10 2 1,7 2-1,2-1 0,1 2 0,-1 4 0,0 2 1,-1 2-1,-1 0 0,-4 2 0,-2 1-900,-2 1 0,4 7 0,0-3 0</inkml:trace>
  <inkml:trace contextRef="#ctx0" brushRef="#br0">9626 16790 24019,'-14'0'0,"-1"0"0,1 0 0,0 1 0,0 4 0,1 4 0,2 6 0,3 4 0,0 4 0,2 6-167,0 4 0,-1 5 0,4 8 1,-2 1-1,2 0 0,0 2 0,0 0 1,-2-1-1,2-7 0,1-7 0,4-5 1,3-5-1519,4-4 1,-1-7 0,2-8 1539,1-4 0,1-1 0,3 0 0</inkml:trace>
  <inkml:trace contextRef="#ctx0" brushRef="#br0">9640 17017 15372,'-8'-14'200,"0"-4"1,5 3-1,-2 2 1,4 2 0,4 1-1,6 3 1,6-1-1,2 1 1,4 1 0,1 3-1,3 1-426,2 2 0,8 0 0,1 0 0,2 0 0,0 2 59,1 3 1,2 3 0,2 6 0</inkml:trace>
  <inkml:trace contextRef="#ctx0" brushRef="#br0">9967 16690 15372,'-27'-6'320,"4"-2"0,4 0 1,3 3-1,2 7 1,1 6-1,2 7 0,1 8 1,-1 5-1,-1 5 1,-3 5-1,1 5-271,0 3 0,5 9 0,1 0 1,1 5-1,4 0 0,2-1 0,1-2 1,0-2-1,0-1 0,0-4 0,0-3-222,0-5 0,6 0 0,2-6 1</inkml:trace>
  <inkml:trace contextRef="#ctx0" brushRef="#br0">30242 10719 8392,'-15'0'61,"6"0"0,-1 0 1,-1 0-1,-1 0 1,-1 2-1,2 1 0,3 3 118,2 2 0,-4 2 0,6 4 0,-1 0 1,0 0-1,0 0 0,1 1 0,-3 0 0,-1 3 1,-1 1-1,-1 0 0,1 1 0,-1 4 1,1 3-146,-2 1 0,-2 1 0,-1-1 0,0 1 0,0-1 0,-1 0 0,3 1 0,1-1 0,1 1 0,-1 1 0,-1 1 1,-1 3-1,3-3 0,4-2 25,0-6 0,4 4 0,-3-5 0,4 2 1,1-2-1,0 0 0,2 0 0,1 2 0,3 0 1,2-1-1,1 1 0,1 0-37,-1-1 1,1-4 0,2 5 0,-1 0 0,-1-1 0,1 0 0,2-3-1,1-1 1,0 0 0,0 0 0,1-2 0,-1-1 0,0-2 0,2 1 57,3-1 1,-2 0-1,5 0 1,0 0-1,0 1 1,2-1-1,0 0 1,-2 0-1,0 1 1,-1-1-1,1 0 1,0 0-11,3 0 1,-3 1 0,2-1 0,1 0 0,2 0 0,1 0 0,1 1 0,1-1 0,2 0 0,1-1 0,0-2 0,0-2 366,0 2-420,7 2 0,-10 1 0,3 0 0,-3-1 0,-2-2 0,1-1 0,-1 1 1,1 1-1,-2 3 0,-2-1 0,-1 0 0,1-1 0,2-2 0,1-2 0,1 2 1,-1 2-1,2 1 0,2-1 0,1-2 0,-2-2 0,-1 2 0,-1 0 0,1 0 1,1-1-1,3 1 13,-3 2 1,-2-4-1,-4 0 1,0 1-1,2-1 1,1-1-1,-1 0 1,0-1-1,0 0 1,3 0-1,2 1 1,1-2-48,-2 0 1,-1 4-1,-1-5 1,-1-1 0,1 1-1,-1 0 1,1-1 0,-3 1-1,0 2 1,-3-1 0,1 0-1,0-1-34,-1 1 0,-4-4 0,5 4 0,0-1 1,0 0-1,-1-1 0,3 1 0,2 0 0,4 0 1,1-1-1,0 1 0,0-2 47,0-1 0,0-2 0,-3 1 0,2 3 0,1 0 0,-1-1 0,-2-1 0,-2-2 0,1 0 0,-1 0 0,-1 0 0,-2 0 0,-3 0 1,-1 0 36,-4 0 1,5 0-1,1 0 1,0 0-1,-1 0 1,0 0-1,1-2 1,0-1-1,1-1 1,-2-1 0,0 0-1,-1 0-42,-1 2 1,4-3 0,-5 1 0,-2 2 0,-1 1-1,-2 2 1,2-1 0,1-2 0,2-2 0,-1 0-1,-2-1-40,-2-4 0,5 2 0,0 1 0,-3-1 0,-4 0 0,-2-3 0,1-2 0,1-1 0,1 0 0,-2-1 0,-1 1 1,-1 0 4,-1 0 1,5-5 0,-6 0-1,3 0 1,-2 0 0,0-2-1,0 1 1,1-2 0,1 1 0,-3 1-1,1 1 1,-1-2 0,1-1-1,-1-2 42,5 1 1,-6 1 0,0-4-1,-1 3 1,0-3 0,-2-1-1,0 1 1,0 0 0,2 3 0,-2-1-1,-1 0 1,-2 1 63,0-3 0,-5 1 0,0 0 0,0 1 1,1-1-1,-3-2 0,1-2 0,-2 1 1,0 0-1,-1-1 0,-1 1 0,1-1-50,-2 1 1,3 1-1,-2 2 1,-1 1 0,-1-1-1,-3 0 1,1-1 0,-2 3-1,-1-1 1,-3 0 0,-3 0-1,-2 1-15,-2 1 0,-1-5 0,-1 3 0,1-3 0,0-1 0,-1-1 0,1 1 0,-1-2 0,1-2 0,-1-2 0,-1-1 0,-1-1 1,-2 1-1,1 0 10,2 3 0,-5-2 0,-1 1 0,0 1 0,2 2 1,3 1-1,-1 1 0,-1 0 0,0-1 0,0 1 1,-1-1-1,1 2 15,-1 4 1,2-4 0,-6 5 0,0 0 0,0 1 0,2 2 0,1 0 0,4 2 0,0 1 0,3 2 0,0 0 0,-1-1 16,1 1 0,-5 2 0,-1 1 0,1 1 0,0 1 0,-2-1 0,1 2 0,-3 0 0,1 2 0,-2 0 0,2 1 0,1 0-41,0 0 1,4 1-1,-6 4 1,2 0 0,4 0-1,1 0 1,1 0-1,1 0 1,0 0 0,-1 1-1,1 2 1,-1 4-1,1-1 1,-2 2-25,-3 0 1,3-3-1,-4 4 1,4 1-1,2-1 1,-2 1-1,-2 1 1,-1 1-1,2 1 1,1-2-1,1-2 1,1 2-25,-1 2 1,1 1-1,-1 1 1,-1-1 0,-1 2-1,-4-1 1,0 1-1,1-3 1,0-1 0,1-1-1,0 0 1,1-1 6,2 1 0,7-3 0,1 0 1,1-2-1,2-1 0,0 1 0,0 4 1,2 2-1,1 1 0,2-2 1,0-2-323,-1 3 0,1 0 0,0 2 0,1 1 0,2-3-1607,2-2 1,7-4 1971,2-6 0,0 6 0,6 2 0</inkml:trace>
  <inkml:trace contextRef="#ctx0" brushRef="#br0">19465 17486 21141,'0'-14'103,"0"0"1,3 0 0,6-1 0,13 1 0,13 0 0,16 1 0,12 2 0,16 2 0,-34 3 0,1 1 0,6-2 0,1 1 0,2-1 0,0 1 0,3 1 0,1 1 0,2 0 0,0 2 0,2-1 0,2 1 0,0-1 0,1 1 0,0 0 0,1-1 0,-1 1 0,0 0 0,1-1 0,-1 1 0,0 0 0,1-1-48,-1 0 1,0 0-1,2-1 1,0 0-1,-1-3 1,0-2-1,2 1 1,0-1-1,-1-1 1,0-1-1,0 0 1,0 0-1,0-1 1,1-1-1,1-1 1,1-1-1,-1 0 1,0-1-1,-1-1 1,-2 1-1,-1 0 1,-1 0-1,-1 0 1,0 0-1,1 1 1,0-1 102,0-1 0,-1 1-290,1-1 1,0 1 0,-6 2 0,-1 1 0,-2 0 0,0 0 0,-2 2 0,-1 0 0,-2 1 0,-1 0 0,-1 0 0,-1 1 0,-4 0 0,-1 0 0,34-6 108,-11 2 1,-6 2-1,-3-3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27256 2843 8344,'-14'0'313,"-1"0"-327,1 0-266,6 0 1,2 2 146,6 3 1,0 4 502,0 10 1,2 3-127,2 7 0,-2 5 56,3 4 1,1 11-16,-1 8 0,4 8-301,-4 11 1,0-33-1,-1 2 63,-1 2 1,-1 1 0,1 3 0,0 1-244,0-3 0,-1 1 0,-1 3 0,1 0 210,3 3 0,0 2 0,-3 3 1,-1 1 29,1-1 1,1 1-1,-2 3 1,-1 0-69,0-4 0,0 1 0,0 4 0,0 0-232,1 3 0,-2 0 0,-1 5 0,0 0 239,0 0 1,-1-1-1,-2 5 1,-1-1-244,1-6 0,0 0 1,1 2-1,0 0 320,-1-2 0,1 0 0,2 1 1,-1 1-26,-2-2 0,1 0 0,2-1 0,1-1 7,-2-4 1,1-2-1,1-1 1,0-1-132,1 1 1,0 0 0,0-2 0,0 0 126,0-1 0,0 0 0,0-2 1,0-2-23,0-5 0,0 0 1,0 2-1,0 0-49,0 0 1,0 0 0,-2 2 0,-1 0 15,1-4 1,0-1-1,-1 1 1,1-2 35,2-2 1,0-2 0,0 0 0,0-1 94,0 2 1,0 0-1,0-2 1,0-1-109,0 39 1,5-5 10,-1-10 0,6 0-682,-5-9 0,1 2 789,-1-12 1,-2-6-1458,6-8 1751,-5-9-1552,2-3 1387,-6-13 1,6-15 0,2-9 0</inkml:trace>
  <inkml:trace contextRef="#ctx0" brushRef="#br0">28280 2971 9253,'-15'8'311,"1"-2"0,0-1-84,0 0 0,4 8 538,1 1 0,6 8-348,-2 11 0,3 5-189,2 9 1,0 9 107,0 5 0,2 9-482,3 1 0,2 6 285,0-35 0,1 2 1,-1 1-1,0 1-31,0 1 0,0 1 1,-2 1-1,-2 1-270,-1 2 0,1 1 0,0 3 0,0 1 228,0 4 0,-1 2 0,0 4 0,1 1-24,-3 1 1,0 0 0,-1 3 0,0 0-375,-1-4 1,-1 1 0,0 4 0,0 1 294,-1 1 1,-2 2 0,0 1 0,-2 2-18,1-2 0,0 0 1,0-1-1,0-1 70,-2-4 0,-1-2 0,1 1 1,0-1 23,0-1 0,-1-1 1,3 1-1,-1 0-222,-2-5 0,1 0 0,1-1 0,0-1 234,1-5 0,0-1 0,0-2 0,1 0-44,1-2 0,1 0 0,-2 1 0,1 0 21,2-1 1,1 0 0,-1-3 0,1 0-29,2-4 0,0 0 1,-2-1-1,-1-1 4,1 0 0,0-1 0,-3 37-184,5-3 1,5-11-88,-1-8 0,7-8 119,-1-12 1,2-3-583,3-11 1,4-8 368,0-11 0,4-2-962,-4-2 1224,13-6 1,-8-9-1,10-7 1</inkml:trace>
  <inkml:trace contextRef="#ctx0" brushRef="#br0">29303 3085 11109,'-6'-14'5368,"3"4"-3567,-7 1-2086,7 6 1,-5-5 924,3 3-26,4 3-465,-5-4 1,6 8 523,0 2 0,0 4 391,0 7 0,0 0-575,0 4 0,-2 10 1,-3 9 0,4 6 427,-4 8 0,-1 3-331,1 16 1,0-31 0,0 1-564,3 5 0,0 3 1,-3 6-1,0 2 349,3 4 1,-1 1-1,-2 4 1,-1 2-644,2 5 0,-1 1 0,-1 3 0,-1 1 328,3-24 0,-1-1 1,0 1-1,-2 26 1,0 0-428,0-4 1,0-1-1,-1 3 1,1-1 375,0-1 0,0 0 1,0-1-1,0 0-22,0-4 0,0 0 1,0-4-1,0-1-237,-1-9 0,1-1 0,3 1 0,0 0 132,2 0 1,0 0-1,1 1 1,0 1-81,1-2 0,0-1 0,0 0 0,0-1-80,0-5 0,0 0 1,0-1-1,0 1-67,0 0 0,0 0 1,0-4-1,0 1-116,0-2 1,0 0-1,0 35-417,0-4 0,0 2 97,0-3 1,0 4 25,0-7 1,2 0 57,2-10 0,0 3 638,5-9 1,-4 3-629,4-12 1,-4-1 85,4-8 0,1-5 628,4-9 1,-4-5-693,-1-10 1,1-2 253,4-7 1,-3-13 191,3-6 0,-3-19 165,8-9 0,3-13 1,0-5-1</inkml:trace>
  <inkml:trace contextRef="#ctx0" brushRef="#br0">30213 3028 10943,'-8'8'1394,"4"6"0,2 13-753,2 11 0,0 17-154,0 12 0,0 12-962,0-33 1,0 2 0,0 3 0,0 1 617,0 7 1,0 1-1,2 1 1,1 1 2,-1 4 1,0 0-1,2-1 1,-1 0-123,-1 1 1,0 1-1,-1-2 1,0 1 154,1 0 0,1 0 1,-2 0-1,-1 1-194,0 4 0,0 0 1,0-6-1,0 0-200,0 4 0,0-1 1,0-4-1,0 0 158,0 2 1,0 1 0,0-2 0,0 1 63,1 1 0,-2-1 1,-1-5-1,0-1-9,-1 0 1,1-1 0,-1-4-1,1-1 68,2-4 0,0-1 1,0 1-1,0 0-33,0 0 1,0-1-1,0-2 1,0-2-12,0-2 1,0-1-1,0 0 1,0 0-51,0 34 0,0 1-347,0-1 1,0-10 246,0 1 0,0-7-244,0-3 1,0-5 596,0 0 1,0-14-1123,0-5 1162,0-3-773,6-14 0,2-4 101,7-12 1,0-8-278,4-11 0,-1-9 253,5-10 431,-5-3 0,2-2 0,-5 1 0</inkml:trace>
  <inkml:trace contextRef="#ctx0" brushRef="#br0">30967 3227 9454,'-7'14'1087,"-7"-6"1,3 0-953,-3-3 1,3 1 244,-3 4 0,4 2-155,1-2 1,5 2-6,0 3 1,2 5 8,2 4 1,0 9-59,0 5 0,5 5 131,0 4 0,4 10-321,-4 9 1,4 5-156,-4 5 1,0-33 0,0 1 188,-3 5 0,0 1 0,1-1 0,-1-1-296,-2 4 0,0 0 1,1 0-1,0 0 214,1 5 0,0 0 1,-1 1-1,0 1-39,1 3 1,1-1-1,-3-5 1,0 0 49,-2 3 0,-1 1 0,2-2 0,-1 1-57,-3 0 1,0 0 0,1 2 0,-1 0 26,-2 1 0,0-1 1,0-5-1,-1 0 85,1 3 1,0 1-1,0-4 1,-2 0-14,0 1 1,-1 0-1,0 0 1,0 1 3,-2 1 1,0 0 0,-1-2 0,1 0 67,2 0 1,1 0 0,0-3 0,1-1-50,3-3 1,0 0-1,-1-3 1,1 0-155,2 1 0,1-1 1,-2 31 104,4-3 0,0-11-165,0-3 0,6-9-329,3-4 0,-1-10 197,2-5 1,-1-9-102,5-6 1,1-3-456,-1-6 893,0-2 0,0-7 0,1 0 0</inkml:trace>
  <inkml:trace contextRef="#ctx0" brushRef="#br0">32175 3256 8522,'-20'14'318,"4"0"0,-9 0-402,6 0 0,4 2 54,6 3 0,1 8 351,-1 6 1,2 13-87,7 1 0,-5 9 151,1 5 0,-1 10-498,5 10 1,0-39-1,0 1 202,0 2 0,0 0 1,0 2-1,0 1-32,0 3 0,0 2 0,0 5 0,0 1-62,0 2 1,0 1 0,0 6 0,0 0-383,0-2 1,0 1 0,0 6-1,0 1 349,0 3 0,0 2 1,0-24-1,-1 1 1,0 1 19,0 1 0,-1 0 0,1 1 0,0 0 0,0 0 0,0 0 17,-2-1 0,-1 1 0,1-1 1,0 3-1,0 0 0,0 0-52,-2 2 0,0 1 0,0-1 0,1 1 0,-1 0 0,0-1-6,0-2 1,1-1 0,-1-1 0,0-1 0,1 0 0,-1-2 20,-3 21 1,1-2 0,3-4-1,-1-1-15,0-6 1,1 0 0,1-2 0,1-1-248,-3-6 1,0-1-1,3-3 1,0-1-31,-3-9 1,0-2-1,0 37-102,-4-9 0,-1-7-222,-4-13 0,0-14 588,0-19 65,0-6 0,-7-8 0,-1 0 0</inkml:trace>
  <inkml:trace contextRef="#ctx0" brushRef="#br0">27554 3910 8715,'8'-15'367,"11"1"1,-8 5 340,13-1 1,1 7-885,8-2 0,4 5 37,5 5 1,1-2 43,0 7 1,6-1 172,3 5 1,5 1-172,4-1 0,1 0-211,9 0 0,-1-4 285,-31-5 1,2-1 0,0 0 0,0 0 29,4 0 1,0 1 0,-1 2-1,1-1-6,2-1 1,1 0 0,2-1 0,1 0-246,3 0 0,1 1 0,1-3 0,0 1 254,1 1 1,0 1 0,-1-1 0,1 0-341,0 1 0,0 0 1,3 0-1,0 1 329,2-4 1,-1 0 0,1 1-1,0-1-14,2-2 0,0 0 1,-2 0-1,0 0 46,5 0 0,-1 0 0,-2 0 1,0 0 72,-3 0 0,1 0 0,4 0 0,1 0-61,-1 0 1,1 0-1,-2 0 1,1 0 11,-2 0 0,0 0 0,-2 0 0,-1 0-44,-2 0 1,0 0 0,0 1 0,1 0 12,4 1 1,0 0 0,-8-1-1,-2 0-68,1 1 1,-1 1 0,0 0 0,0 0-102,-4 0 0,-1-1 0,5 0 0,0 1 146,-2-3 1,0 0 0,-3 0 0,-2 0-15,-3 0 1,-2 0-1,38 0 0,-4 0 0,-35-3 1,0 1-21,2 0 1,0-1-1,32-3-230,-13 1 0,-10 3-356,-4-2 0,-7 1 627,-8-2-607,0 3 1,-17-4 594,3 6 0,-3 0 0,-2 0 0</inkml:trace>
  <inkml:trace contextRef="#ctx0" brushRef="#br0">27270 5089 9026,'11'0'125,"3"0"0,4 2 6,10 3 0,13 3-3,7 6 0,13-5-10,10 1 0,7-2-302,-36-4 1,1 1-1,3 1 1,0-1 169,1-2 0,0-1 0,2 1 0,0-1 42,1-2 0,0 0 0,0-3 0,1-1-68,1 0 0,0-1 0,-1-1 0,-1-1 44,3 0 1,-1 0 0,-4 2 0,0 1-41,0-1 1,-1 0 0,-2 3-1,0 1 28,2-1 1,1-1-1,-3 2 1,0 1 7,2 0 1,0 0 0,-2 0 0,-1 0-16,1-1 0,0 2 0,-1 1 0,0 0-8,1 1 1,0-1-1,0 1 1,1 0 3,3 0 0,1-1 0,-7-1 0,-1 0 19,3 1 0,0 1 0,-2-2 0,0-1 180,1 0 1,2 0 0,1 0 0,1 0-61,4 0 0,0 0 1,-5 0-1,-1 0 57,-1 0 0,0 0 0,-1 2 0,1 1-87,-3-1 0,1 1 0,2-1 0,1 0-63,4-2 1,0 0 0,-3 2 0,-1 1 6,-1-1 0,0 1 0,-2 0 0,0 0-6,-3 0 1,0-1 0,5-1 0,0-1-70,0 3 0,0-1 0,0 1 0,0 1 37,1-2 1,-2 0 0,-3 1 0,-1-1-92,36-2 0,-2 5 69,2-1 1,1 1-190,4-5 1,-10 0 87,-10 0 0,-4 0-128,-5 0 0,-4 0 94,-10 0 0,-5 0 5,-9 0 0,2-1-25,-2-4 1,-3 3 65,-2-2 1,-4-3-283,0 3 677,-7-1-652,-2-2 0,-8 4 160,-2-6 212,-11-1 0,-7-4 0,-6 0 0</inkml:trace>
  <inkml:trace contextRef="#ctx0" brushRef="#br0">27085 5971 8405,'-8'0'1801,"2"0"-1581,6 0 1,8 0-239,6 0 0,8 0 7,11 0 0,5 0 223,10 0 0,4 0-311,9 0 1,12 0-223,-31 0 1,1 0 0,3-1-1,2 0 248,3-1 1,2 0 0,0 1-1,1 0 75,3-1 0,0-1 0,0 0 0,0 0-94,0 1 1,0-1-1,2-2 1,0 1 65,0 1 1,1 1 0,0-1-1,0 1 22,-1 2 0,0 0 1,1 0-1,0 0-299,2 1 1,-1-2-1,2-1 1,-1 0 294,-3-1 1,1 1-1,3-1 1,0 1 79,1 2 0,0 0 0,-1 0 1,0 0-38,1 0 1,0 0 0,0 0 0,0 0 25,-2 0 1,-1 0 0,5 0 0,1 0-76,2 0 1,0 0-1,-7 0 1,-1 0-3,-2 0 0,0 0 0,0 2 0,-1 1 10,1-1 0,1 1 0,2 1 0,1 1-8,-2-3 1,1 1-1,-5 1 1,-1 1 27,-1-2 0,-1-1 0,1 3 1,-1-1-194,1-1 1,-1-1 0,2 1-1,-1 0 206,0 0 0,-1-1 0,-3-1 0,-1 0-29,-2 1 0,-1 1 1,0-2-1,1 1 3,2 0 0,-1 0 0,-2-1 0,-1 0-27,0 1 0,-1 1 0,29 3-171,-8-1 1,-1 0 158,-3-5 0,4 1 186,-5 4 0,-5-4-262,-9 4 0,-4-3 645,-5-2 0,-4 0-685,-5 0 1,-7 0 683,-3 0-1167,-3 0 494,-2 0-342,-6 0 0,-3-2 538,-10-3 1,-3-2-1,-6-8 1</inkml:trace>
  <inkml:trace contextRef="#ctx0" brushRef="#br0">27327 6682 8567,'-8'0'477,"3"1"-283,10 4 0,8-3 287,6 2 1,11 3-142,-2-3 0,12 6-108,2-5 1,7 4-205,8-4 1,6 4-126,4-4 0,8 1 54,-35-3 0,1-1 1,1-1-1,0 0-193,0 1 0,1 0 0,3 0 0,0-2 158,1 0 1,0 0 0,2 0 0,-1 0 28,-1 0 0,1 0 0,-2 0 0,1-2-73,-2 0 1,0 0 0,-1 1 0,0 0 54,3-1 0,1-1 1,1 2-1,0 1 15,1 0 1,0 0 0,0 0 0,1 0 86,-6 0 1,0 0-1,1 0 1,1 0-58,0 0 0,1 0 1,-1-1-1,1 0 61,3-1 0,2-1 0,-3 3 1,-1-1-33,-1-1 0,-1-1 1,3 2-1,1 1 52,1-1 0,0 2 0,-1-1 1,0 0-46,3 0 1,1 0 0,-4-1 0,-1 0 8,-3-1 0,0-1 0,4 2 0,0 1 11,1-3 0,0 1 0,-2 1 0,-1 0-13,3 1 1,1 0 0,-3 0-1,-1 0-38,-4 0 1,0 0 0,2 0 0,-1 0 29,2 0 0,-1 0 0,-3 1 1,1 0-73,2 1 1,0 1 0,-3-3-1,-1 1 53,-2 2 0,-1-1 1,39 1-275,-3 2 1,-8-4 246,3 4 1,-3 2-7,3-3 0,-2 3-168,-2-3 0,-6-2 130,-9 3 1,-4 1 76,-10-1 0,3-1-51,-3-4 1,1 2 231,-1 3 0,2-4-351,-7 4 1,-5-3 309,-4-2 1,-7 0-329,2 0 1,-8 0-110,-1 0-342,-7 0 174,3 0 1,-6-7 464,0-2 0,-12-4 0,-4-1 0</inkml:trace>
  <inkml:trace contextRef="#ctx0" brushRef="#br0">27412 7748 8127,'8'0'0,"5"0"0,-5 0 406,6 0 1,6 0-102,4 0 0,11 2-349,8 2 0,10 9 26,9 6 1,11 5-370,-2-5 1,-31-8 0,0 1 412,0-2 0,1-1 1,4 1-1,1-2 26,4-3 0,0-1 0,2 2 1,0-1 23,3-2 0,-1-1 1,0 3-1,0-1-221,-2-1 1,0-1 0,2 1 0,1-1 196,4-2 1,0 0-1,3 0 1,0 0-4,-1 0 0,1 0 0,0-1 0,1 0 24,-7-1 0,1-1 0,6 3 0,1-1-32,4-1 0,1-1 0,-4 2 0,-2-1-303,-1-1 1,-1 1 0,2 1 0,-1 1 294,2-3 0,0 1 0,0 1 0,0 0-82,2 1 1,1 0 0,-5 0 0,1 0 60,-2 0 0,1 0 1,-1 0-1,-1 0-23,2 0 0,0 0 0,1 0 0,0 0 9,-1 0 0,-1 0 1,-1 0-1,0 0 12,0 0 0,-1 0 1,-2 1-1,0 0-132,-3 1 0,1 1 1,-1-3-1,1 1 138,-1 2 0,1-1 0,-4-1 1,0 0 0,4-1 0,-1 0 1,-3 0-1,-1 0-15,-2 0 0,-1 0 0,0 0 0,-1 0 0,0 0 0,-2 0 1,0 0-1,-1 0-3,2-1 1,0 2-1,36 0 116,-5 4 0,-8-4-281,-2 4 0,-11-3 37,2-2 0,-3 0-86,3 0 1,-5 0 506,0 0 0,-13 0-499,-1 0 1,-8 0 685,-6 0 0,-3 0-1071,-7 0 1017,-6 0-1299,-2 0 754,-6 0 120,-6-13 0,-8-3 0,-9-12 0</inkml:trace>
  <inkml:trace contextRef="#ctx0" brushRef="#br0">29474 4535 8280,'-6'-14'0,"2"4"115,-5 1 133,-1-1 1,2 1 191,4-1 133,2 7-603,2-3 1,0 9-104,0 7 0,-1 1-129,-4 12 0,3 3 175,-2 7 1,2 3-39,2 7 0,0-1 28,0 1 0,0-2 30,0-3 1,6-3-86,4-7 0,9-6 78,4-3 0,4-9 54,2-5 0,1-12-26,3-7 0,-2-14-24,7-15 1,-1-6-60,1-8 1,-4 2-288,-5 3 1,-7-2 133,-3 7 0,-5-6 282,-4 6 0,1 3 0,-10 4 0,-7 1 0,-8 1 0</inkml:trace>
  <inkml:trace contextRef="#ctx0" brushRef="#br0">29573 3540 8380,'-8'-6'184,"-4"4"1,9-4-137,-7 6 1,7 0-231,-3 0 0,6 6 160,0 3 1,6 4-98,3 1 1,-1 7-18,2 3 1,-1 1 150,6-1 0,-6 2-186,1-2 0,-1 3-43,5 1 1,-1-1 47,-4-3 1,4-4 172,-4-5 0,4-7 96,1-4 0,5-4-96,0-4 0,5-11 126,-5-8 0,11-12-379,-2-8 1,4 1-51,-4-6 86,1 4 0,-1 1 1,1 1-1</inkml:trace>
  <inkml:trace contextRef="#ctx0" brushRef="#br0">30611 3440 8331,'-6'8'-371,"-2"-1"0,-6-1 393,0 3 0,-1 6 89,1 4 1,5 3-111,-1 6 0,2 5-5,-1 0 0,-2 5-176,6-4 1,-4-1 113,4-5 1,0 1-113,5-1 0,0-6 153,0-3 1,2-9-89,2-6 1,4-2 97,6-2 0,7-2 1,3-2 0,-1-11-99,6-8 0,-4-4-83,8-2 1,2-4 109,-2 0 0,0 1 39,-4 9 1,-1-3 46,1 7 0,-1-12 0,1 1 0</inkml:trace>
  <inkml:trace contextRef="#ctx0" brushRef="#br0">30483 4393 8575,'-14'0'-149,"0"0"0,0 0 983,-1 0 0,6 1-464,-1 4 0,6 5-567,-6 9 1,5 3 69,-4 6 1,4 1-254,-4-1 1,6 7-32,-2 3 1,3-2 165,2 2 1,0-6-23,0 1 0,2-10 64,3-4 0,4-8-9,10-1 0,-2-7 55,7 2 0,0-15 22,4-4 0,2-8 22,3 3 0,-3-6 113,4 1 0,0 2 0,0-2 0,-6 7 0,-4-2 0,-1-3 0,6 0 0</inkml:trace>
  <inkml:trace contextRef="#ctx0" brushRef="#br0">30540 5289 8376,'-14'0'0,"4"0"67,1 0 0,4 0 362,-4 0-546,6 0 1,-4 7 86,7 8 0,0 0-114,0 9 1,0 1 38,0 9 1,0-3 29,0 7 0,0-2-17,0 2 1,2-3-9,3-7 0,2-1-62,8-3 0,1-5-4,2-10 0,0-4 156,6-10 1,-1-4-81,6-10 0,-1-3 13,1-7 1,-7 1-82,-3 0 158,-4-1 0,0-6 0,-1-1 0</inkml:trace>
  <inkml:trace contextRef="#ctx0" brushRef="#br0">29673 5488 8195,'-10'0'-608,"1"0"702,6 0 1,-8 1-118,6 4 1,0 3 4,5 6 0,-5 7-78,1 2 0,-1 4-13,5 1 1,2 2 39,2 4 1,-1-6-2,7 1 0,-1-3 67,6-7 1,5-4-62,4-6 1,3-7 145,1-2 0,1-13-53,-1-11 1,7-6-30,3-8 0,3 0-97,1-9 0,0 3-1350,-5 1 1447,-2 1 0,-6-7 0,-1-2 0</inkml:trace>
  <inkml:trace contextRef="#ctx0" brushRef="#br0">29346 3099 8376,'1'-8'-418,"4"4"0,-3 0 431,3 0-75,-4 2 225,-1-4-282,0 6 0,0-2 374,0-3-22,6 4-278,-4-5 0,4 7 152,-6 4-161,0-4 0,0 12 66,0-3 1,0 2 6,0 2 0,0 1 56,0-1 0,0 2-9,0 3 0,0-2 69,0 7 1,0-1-83,0 6 0,0 4-95,0 0 1,0 7 115,0-2 0,-1-2-5,-4 2 1,3-2-53,-2 2 1,2 3-11,2-3 1,0-3-22,0-2 1,0-3-10,0-2 0,0 6-33,0-1 1,-5 0 72,1-5 0,-1 1-46,5-1 1,0 5 51,0 1 1,-5-1-3,0-5 1,1 1-24,4-1 1,0 0 4,0 1 0,0-5-4,0-1 0,4 1 8,1 4 1,0 1 5,-5-1 1,1 1-4,4-1 0,-3 5 69,3 0 1,-4 5-47,-1-4 0,0-1 6,0-5 1,-5 5 26,1 0 1,-3 5 7,3-4 0,2 3-13,-3-3 1,4-1 14,1-5 0,-5 1-34,0-1 0,0 1 4,5-1 1,0-4-48,0-1 0,0 6-6,0 4 0,0-5-13,0-4 0,0 0-25,0 4 0,0 1-16,0-1 1,0 1 27,0-1 1,0-4-8,0-1 1,0 1 35,0 4 1,0-4-12,0 0 0,0-5 19,0 4 1,0 1-10,0 5 1,0-6 2,0 1 0,0 0-70,0 4 0,0 1-10,0-1 1,0-4 59,0-1 0,0 1-12,0 5 1,-4-3 0,-1-2 1,0 1-2,5-6 1,0 7 92,0-3 0,0 3-41,0-3 0,0-1 9,0-3 1,0-1-14,0 5 0,0 1 4,0 4 0,0-4 73,0 0 0,0-2-73,0 2 0,-1 3-22,-4-4 1,3 4 24,-2 2 1,2-6-97,2 1 1,0 0 35,0 4 0,0-1-55,0-3 73,0 2 1,0-5 0,2 4-35,2-1 0,-2-5-6,3 5 32,-4-1 1,4 1 0,0-2 51,-2-1 1,-2 2-64,-1-4 51,0 7 0,0-9 0,0 7 32,0 1 0,0-3 22,0 2-49,0-1 1,0 4-1,0-1 31,0-3 0,0-4-32,0 5-8,0-7 0,0 10 0,0-3-32,0 3 0,0-4 43,0 1-38,-6-7 1,5 10-1,-4-3-36,3 3 1,2-4-25,0 1 53,0-6 0,0 7 1,0-5-48,0 2 1,0-3 35,0 5 61,0-6 0,0 8 0,0-2 2,0 3 0,0-3-43,0-1 1,0 1 52,0 4 0,0-4-94,0 0 1,0-5 2,0 4 0,0-5-161,0 1-355,0-3-480,0-2 407,0-6 645,0-2 0,0-19 0,0-2 0</inkml:trace>
  <inkml:trace contextRef="#ctx0" brushRef="#br0">30355 3597 8249,'-8'-10'-367,"4"1"0,-3 4 172,3-4 0,-1 4-108,5-5 0,-5 6 210,0-6 1,-1 7 10,1-2 76,4-3 1,-7 2-29,3-3-22,4-4 1,-7 10 65,3-7 1,3 6-175,-2-6 164,-4 1 0,0-6 0,-6 1 0</inkml:trace>
  <inkml:trace contextRef="#ctx0" brushRef="#br0">30242 3355 7799,'0'-8'75,"0"2"165,-7 0-96,6 4 95,-6-4-258,7 6 1,-1 0 127,-4 0-266,3-7 198,-4 6-351,6-6 317,0 14 1,-1 1-28,-4 6 0,3 0 136,-2 0 0,2 7-110,2 3 1,-5 2 77,0 3 1,-1 1-44,1 3 0,4 2-63,-4 3 0,3 3 39,2-3 0,0 3-17,0 1 0,0 1 5,0 0 1,0-5-11,0-1 1,0 1 46,0 5 0,0 0-37,0-1 1,0-4 62,0 0 0,0 5-46,0 4 1,0 1 34,0-6 1,0 2-53,0 4 1,0-2-5,0 6 1,0-6-5,0 1 0,0-3-8,0-1 0,0 0-81,0-1 1,0 1 90,0-1 0,0-4-11,0 0 0,0-3-15,0 8 1,-4-9 67,-1 9 1,0-8-35,5 3 1,-4-5 17,-1 5 1,0-5 12,5 5 0,-5-7 9,1 3 1,-3 0 7,3 0 1,2 3-37,-3-3 0,4-1 93,1-5 0,-5 5-84,0 1 0,0-1-46,5-5 0,0 1-12,0-1 1,2 1-13,3-1 0,-2-1-7,6-4 0,-5 3-18,0-7 1,-1 6-4,2-1 1,-3-2 37,2 1 1,-2-4 46,-2 5 1,0 0-49,0 4 0,5-4 125,0 0 1,-1-1-87,-4 6 0,0-2 13,0-4 0,0 3-11,0-7 0,5 4 2,0-4 1,-1 5-35,-4-5 1,0 1 27,0-1 1,2-3-18,3 3 0,-4-2 6,4 2 1,-3-3 2,-2 3 1,1-3 2,4-2 1,-3 5 0,2 0 0,-2 5 0,-2-5 1,0 0 0,0-5 0,0 5 3,0 0 1,0 1-5,0-1 0,0-3 9,0 3 0,0 3-8,0 2 0,0-4-1,0-1 1,0 2-1,0-2 1,0 5-1,0-5 1,0 1-11,0-1 1,0-3-1,0 3 0,0 1 43,0-1 0,0 5-33,0-5 0,0 5 120,0-5 1,0 4-112,0-4 1,0 5 5,0-5 0,2 1-22,2-1 0,-2-1-5,3 5 0,-2-5-43,1 1 0,-2-3-16,3-2 0,-4 5 48,-1 0 1,2 0 4,3-5 1,-4 0 13,4 0 0,-3 0-21,-2 1 1,0-1 94,0 0 1,4 0-50,1 1 1,0-1 49,-5 0-28,0 0 0,0 0 42,0 1-96,0-1 0,0-5 53,0 1-217,0-7 192,0 10-41,0-12 1,0 7-36,0-3-2,0-4 39,0 6 12,0-1 0,0-3 251,0 7-236,0-7 58,0 9-143,0-4-221,0 0 215,0 5-197,0-12 188,0 6-36,0-7-488,0 0 411,0 6-190,0-4 67,0 4-324,0-6 655,0 0 0,6 6 0,2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8204 18240 15632,'0'-10'465,"2"1"1,2-1-1,4 1 1,2 1 0,-1 2-1,2 2 1,0 1-1,0 0 1,-1-2 0,1 2-1,2 2 1,1 1-528,0 0 0,-4 0 0,-1 0 0,2 0 0,2 0 0,1 0 0,0 0 0,0 0 0,1 0 0,-1 0 0,0 0 0,0 0 0,0 0 91,1 0 1,4 0-1,1 0 1,1 0-1,1 0 1,0-2 0,3-1-1,2-3 1,3-1-1,2-1 1,2 2-1,1-2 6,0 0 1,0 5-1,-2-3 1,3 1-1,1 0 1,-3 1-1,-1-1 1,2 0-1,2 0 1,0 1-1,3-3 1,1-1-1,3-1 1,2-1 34,3 1 0,2-1 0,4-2 1,-1 1-1,-4 1 0,1 1 0,-1 1 1,2 2-1,-1 1 0,-2 0 1,-2 2-1,2 1-55,2 2 0,6 0 0,4 0 0,-1 0 0,-1 0 0,-2 0 1,0 0-1,-1 0 0,3 0 0,1 0 0,3 0 0,0 0 1,2 0-1,-2 0 17,0 0 0,-3 0 1,-6 0-1,-2 0 0,2 0 1,1 0-1,2 0 0,0 0 1,0 0-1,0-1 0,0-2 1,-2-2 8,-3 2 1,-8 1-1,-6 2 1,2 0 0,1-1-1,0-3 1,-2 0 0,-1 0-1,0 3 1,0 1-1,-2 0 1,-1 0-205,-3 0 1,-2 0-1,-3 0 1,-2 0-1,-3 0 1,-1 0-1,-4 0 1,-1 0-1,-2 1 1,2 3-1,1 0 1,2 0-191,-2-3 1,-1-1 0,-2 0 0,1 0-1,-1 0 1,0 0-2909,0 0 3217,-6 0 1,-1 0 0,-7 0 0</inkml:trace>
  <inkml:trace contextRef="#ctx0" brushRef="#br0">16081 18098 18154,'-41'-7'-78,"9"-2"1,-6-9-1,8-2 1,6-2 0,4-5-1,2-3 1,3-5 0,4 0-1,3-1 1,5 0 0,1-5-1,2-4 1,-2-2 0,-1 1-1,-1 0 1,0 1 0,3-3-1,2 2 492,4 2 0,-2 3 1,8 3-1,4 3 0,3 1 1,5-3-1,2-1 1,3 2-1,5 0 0,7-1 1,6-1-1,4 1 1,2 2-1,1 3-392,0 5 0,-4 8 0,0 2 0,0 6 0,2 6 0,3 5 0,1 5 0,5 6 0,1 6 0,3 7 0,-4 3 1,-3 1-228,-5 1 1,-2 1 0,-6 1 0,1 3 0,-6-1 0,-2 0 0,-6 2 0,-1-1 0,-1 1 0,-3-3-1,-2-1 1,-7 1 489,-5 1 1,-6 0 0,-9-4 0,-7-1 0,-9 1 0,-8 1 0,-7 3-1,-9 5 1,-8 1 0,-5 1 0,-6-2 0,-6 1-213,31-18 1,0-1-1,-4 2 1,0 0 0,-5 1-1,-2-1 1,-1 0 0,-1 0-1,-1-1 1,1-1 0,0 1-1,0-1 1,2 0 0,0-1-1,1 1 1,-1-2 0,1-1-1,1-2 1,2-2 0,1-1-1,-33 6 1,13-6-807,9-2 1,5-7 0,8 2 0,5-4 0,8-1 0,7 0 0,7-1 465,4-4 0,4-3 0,6-6 1</inkml:trace>
  <inkml:trace contextRef="#ctx0" brushRef="#br0">21341 13435 19074,'-9'0'-75,"-1"0"0,-1 0 0,-1 0 1,-3 0-1,1 0 0,0 0 1,-2 0-1,-3 0 0,-6 0 1,-7 0-1,-6 0 0,-4 0 1,-6 0-1,-4 0 36,-3 0 0,-3 0 0,-1 0 0,1 0 0,4-2 0,3-3 0,7-6 0,3-5 0,5-4 0,3-2 0,6-4 0,6 1 1,7-2-1,4 0 138,6-3 1,2-3 0,5 0 0,7-5 0,10-3 0,10-3 0,10-4 0,6-5 0,7-6-1,-23 28 1,2-1 0,3 0 0,3 1 0,4-2 0,2 1-94,7-1 1,1 1-1,-1 3 1,1 0 0,5-1-1,1 2 1,1 1-1,1 1 1,1 2 0,2 1-1,4 2 1,1 1-1,0 2 1,0 1 0,-1 2-1,0 2 1,-4 0 0,0 2-1,-1 1 1,-1 1-1,0 2 1,0 0 0,0 1-1,0 1-3,-1 0 1,-2 0 0,-6 4-1,-1-1 1,-3 0 0,-1-1 0,-3 3-1,-1 2 1,-3 1 0,0 2 0,36 11-1,-8 4 1,-11 6 0,-15 2 0,-10 4-1,-10 2 1,-8 4 151,-7 6 1,-7-6 0,-7 5-1,-10 0 1,-15 2 0,-17 6 0,18-24-1,-4 0 1,-6 1 0,-3-1-1,-6 3 1,-3 0 0,-5 2 0,-2-1-1,-6 3 1,-3 0 0,20-10-1,-1-1 1,-1 0-205,-2 0 1,-2 1-1,1 0 1,-1-1 0,0 0-1,0 0 1,0 0-1,-1 0 1,0-1 0,0 0-1,-1 0 1,1 1-1,-1-1 1,0 0 0,0 0-1,2 0 1,1-1-1,0 1 1,4-2 0,-1 0-1,2 0 1,-17 6 0,3 0-1,5-4 1,2 0 164,6-2 0,1 0 1,1-5-1,2 1 1,4 1-1,-1 1 0</inkml:trace>
  <inkml:trace contextRef="#ctx0" brushRef="#br0">29261 13349 21791,'-21'-22'-396,"5"-3"0,-4 4 0,1-1 0,-2-3 0,1-2 0,-2 0 0,-1 2 0,-2 1 0,-3-1 0,-4-2 0,-1 0 0,0 2 0,-2 1 0,-4 1 0,-6-1 343,-2 0 1,-1 1-1,6-6 1,-1 1-1,2-2 1,3-2-1,5-1 1,5 1 0,4 2-1,7 2 1,4 1-1,5 2 1,2 3-1,4-1 97,5 1 0,11-1 0,12-7 0,7-2 1,10-3-1,9-1 0,11-4 0,-26 19 0,2 0 1,5-2-1,2 0 0,4-1 0,1 1 0,3-1 1,1 2-1,2 0 0,1 1 6,3 1 1,1 2 0,5 1-1,2 1 1,7 3 0,2 2-1,0 1 1,1 1 0,-24 4-1,-1 0 1,0 1 0,0 1-1,1-1 1,-1 2 0,0 0-1,0 0 1,1 1 0,24 1-1,1 0 1,1 1 0,-1 1-1,-26 0 1,0 0 0,-1 0-1,28 3 1,-2 0 0,-3 2-1,-2 0-30,-2 1 0,-2 2 0,-4 2 0,-1 1 1,1-2-1,-1 2 0,-4 0 0,-1 2 0,-7 1 1,-2 1-1,-7 1 0,-1 0 0,-5 2 0,0 0 1,29 21-1,-3 3 0,-12 0 0,-11 1 0,-16-3 111,-11 1 1,-7 4 0,-12 2 0,-9 0 0,-18 0-1,-15-1 1,16-24 0,-3 1 0,-4 0 0,-1 0-1,-6 2 1,-2-2 0,-3 0 0,-1-1 0,-4 0-1,-1-2 1,-2-1 0,-1-2-77,-2-1 1,-1 0 0,-3 1-1,-1 0 1,-2-2 0,0-1 0,-1 0-1,-1-2 1,-2-1 0,-1-1-1,-1-2 1,1-1 0,-1-1 0,-1-2-1,2 0 1,-1-2 0,0-1-1,-2 0 1,1 0 0,-1-1 0,0 1-1,0-1 1,2-1 0,1-2-228,-1-2 0,1-2 0,3 0 1,0-1-1,-3-5 0,2-2 0,3 1 1,2-1-1,2 0 0,3-1 0,4-1 1,2 0-1,3 0 0,3-2 1,3 1-1,3-1 0,5 1 0,2 1 1,-21-14-1,19 5 101,17 6 0,12-5 0,9 1 1</inkml:trace>
  <inkml:trace contextRef="#ctx0" brushRef="#br0">16280 10435 8448,'-14'-29'-40,"1"1"0,3 1 0,4 2 0,1 3 0,-1 0 0,0 1 0,-2-1 0,2 1 0,-2 1 0,0 3 1,-3 1-1,-2 2 0,-1 1 0,-2 2 0,-1 3 0,-4 0 0,-3 0 0,-2-3 0,-4-2 102,-2-1 0,5-2 0,-6-3 0,1-4 0,1-4 0,-4-3 0,0-3 1,0-7-1,2-6 0,-1-7 0,-3-7 0,1-8 0,19 31 0,1 0 0,0-3 1,2-1-31,-1 0 0,1-2 0,2-6 0,1-1 0,-1-3 1,1 0-1,1-3 0,0 0 0,1-1 0,2 0 1,0-1-1,1-1 0,2-1 0,1-1 0,-1-3 0,1 0 1,2-2-1,1 0 0,1 1 0,1-1 0,2 2 1,1 0-1,2 2 0,0 0-22,2-1 0,1 1 1,3-2-1,3 0 1,2 1-1,2 1 0,0 3 1,2 1-1,2 1 1,0 0-1,1 2 1,2 0-1,1-1 0,1 1 1,1 2-1,1 0 1,2 2-1,1 1 1,1 4-1,2 1 0,2 2 1,1 2-1,3 3 1,1 2-65,2 1 1,0 2 0,-3 2 0,-1 3 0,-1 5 0,0 4 0,32-8 0,-2 13 0,2 11 0,4 9-1,1 14 1,-40-3 0,-1 4 0,-1 4 0,-2 4 0,-1 4 0,-3 2 0,0 4 0,-3 3 0,1 4 0,-2 2-1,-1 4 1,0 1 60,0 0 0,-1 1 0,0 2 0,-2 2 0,-2-2 0,-2 1 0,-2 4 0,-2 0 0,-2 3 0,-3 2 0,-4 1 1,-3 1-1,-2 3 0,-4 1 0,-5 0 0,-4-1 0,-6 2 0,-3 0 0,-7 0 0,-2 1 0,7-23 0,-1 0 1,-1 0-1,-1 1 0,-1 0 0,0 0-7,-1 1 1,-1-1 0,0 0 0,-1-1 0,-2 0-1,1 0 1,0-4 0,0 0 0,-1-1 0,0 1 0,-1-2-1,0 1 1,0-1 0,-1 0 0,0-1 0,1-1-1,1 0 1,0-1 0,-13 18 0,1-2 0,4-6 0,1-2-1,3-6 1,0-2 0,2-4 0,-1-3 0,1-3 0,0-2-1,-29 16-2277,7-15 2277,6-9 0,5-9 0,4-7 0,5-11 0,6-9 0</inkml:trace>
  <inkml:trace contextRef="#ctx0" brushRef="#br0">12555 13022 8525,'-56'5'-10,"4"1"1,3 1 0,2-1-1,0-3 1,1-1 0,3-4 0,4-3-1,2-6 1,1-8 0,1-9 0,0-10-1,2-8 1,-2-8 0,-2-7-1,15 27 1,1-2 0,-2-1 0,0 0 23,0 0 1,-1 0-1,-3 0 1,0 0 0,1-1-1,0 0 1,-1-3 0,0 0-1,1-3 1,0-1-1,2-1 1,1-1 0,1 0-1,1 1 1,2 0 0,0 0-1,1 0 1,1-1 0,1-1-1,1 0 1,-1-2-1,2 0 1,0 1 0,1 0-1,-1 1 1,1 0 0,0 0-1,1 1-7,-1 0 1,2-1-1,1 0 1,1-2 0,3 1-1,3-1 1,0 2-1,1 1 1,2 1 0,1 0-1,3 2 1,2 0 0,3 1-1,2 1 1,3 1-1,2 1 1,3 1 0,2 1-1,0 1 1,2 1 0,2 1-1,1 2 1,27-27-29,6 6 0,-25 28 1,3 2-1,-1 3 1,2 2-1,2 4 1,1 2-1,3 2 1,0 1-1,1 4 1,0 1-1,2 1 1,-1 0-1,0 3 1,0 1-1,1 1 1,-1 3-1,1 2 1,0 2-1,1 2 1,0 2-1,0 2 1,0 0 22,0 2 1,-1 2 0,-1 1-1,-2 3 1,-4 2 0,-1 2 0,-2 1-1,-1 1 1,-2 3 0,-2 2 0,0 0-1,-1 2 1,-1 1 0,-1 2 0,-2 1-1,-2 1 1,-3 2 0,-3 1 0,-3 1-1,-2 1 1,-3 1 0,-3 1 0,-2 2-1,-1 1 348,-2 3 1,-1 2-353,-1 4 1,-1 0 0,-3-3 0,-3 0 0,-2 3 0,-2-1 0,-3 1 0,-2 1 0,-2-1 0,-1 0 0,-2 2 0,-1 0 0,-1-1 0,-2 0 0,-1-1 0,-2 0 0,1-2 0,-1-2 0,0-1 0,0-2 0,1-2 0,1 0 0,0-2 0,0 0 0,0-2 0,1 0 0,-1-3 0,1-1 0,0-4 0,0-2 0,-25 27 0,-3-10 0,-3-9 0,-2-8 0,0-6 0,0-9 1,0-9 0,-6-5 0,-1-7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15782 3028 11393,'0'14'925,"2"8"-532,2 7 0,-2 20-236,3 17 1,-2-19-1,0 3-797,0 7 1,-1 4 0,1 11-1,-1 3 723,-2-19 1,0 1 0,0 0 0,0 2-1,0 0 1,0 0-318,0 4 1,0 0 0,0 1-1,-1 0 1,1-1 0,-1 1 257,0-1 1,-1 0-1,0 1 1,1-1-1,1 1 1,-2 0-54,-1-1 1,0 1-1,0-2 1,0-4-1,0 0 1,-1-1-257,0-2 0,-1 1 1,0-2-1,0 23 1,0-2 168,0-5 0,1-3 1,2-3-1,1-3-472,-2-5 1,1-3-1,2-6 1,2-2 65,7 26 1,2-14-45,13-15 566,6-12 0,-2-7 0,10-4 0,3 3 0</inkml:trace>
  <inkml:trace contextRef="#ctx0" brushRef="#br0">16521 3184 8450,'-7'7'804,"-5"-4"-735,8 6 1,-1 9 977,5 10 1,0 10-412,0 14 1,0 16-374,0-24 1,0 2 0,2 9 0,1 2-677,-1 9 1,0 1-1,2 7 1,-1 2 449,-1 2 1,1 1 0,-2-26-1,-1 2 1,2-1-16,0 2 0,2-1 1,-1 0-1,2 20 1,0-1-91,1 2 1,2-1 0,-1-9 0,0-1-203,0 0 1,0-2 0,0-3-1,-1-1-71,-1 1 1,-1-2-1,3-9 1,-1-1-109,-1-5 1,0-1-1,6 27 26,-2-7 0,4-16-627,-4-8 0,-1-15-6,2-8 1056,-1-14 0,5-2 0,1-6 0</inkml:trace>
  <inkml:trace contextRef="#ctx0" brushRef="#br0">17133 3256 8269,'0'-15'0,"0"1"0,-2 0 1086,-3 0 0,4 4 244,-4 1 218,4 6-1040,1-4 0,0 9-337,0 3 1,0 10 81,0 14 1,4 12 31,1 11 0,5 18-188,-8-31 0,0 2 0,1 5 0,-1 1-382,-2 7 0,0 1 1,0 8-1,0 2 241,0 7 1,0 3 0,0-20 0,-1 1 0,0 1-241,0 2 1,-1 2 0,1-1 0,0-4 0,1 1-1,-1-1 17,0-1 0,-1 1 1,0-2-1,1 20 0,1-2 128,0-7 0,0-2 0,0-4 1,1-1-474,1-8 1,1-1 0,0-3 0,0-3 11,7 23 1,3-14-375,-4-9 1,8-13 197,2-7 1,0-8 526,-4-15 0,-1-13 249,0-6 0,-6-6 0,-2-4 0</inkml:trace>
  <inkml:trace contextRef="#ctx0" brushRef="#br0">17673 3256 8269,'0'-15'2779,"-5"1"-1222,1 0-448,-7 6-679,9-5 1,-4 13-151,6 0 1,0 13-28,0 11 1,4 15 357,1 9 1,6 20-396,-6-29 1,0 2 0,0 8-1,1 3-550,-1 8 0,-1 3 0,2 8 0,-1 2 184,-3-17 0,0 1 1,-1 1-1,1 4 1,0 2-1,-1 1-197,-1 1 0,0 1 0,0-1 0,0-2 0,0 0 0,0-1-189,0-5 1,0-1 0,0-1 0,0 22 0,0-2 218,-1-6 0,2-2 0,1-8 1,2-3-332,0-11 1,2-2 0,11 30 28,2-27 0,5-7-1632,-5-16 2251,-1-10 0,-3-8 0,-1-6 0</inkml:trace>
  <inkml:trace contextRef="#ctx0" brushRef="#br0">15654 3966 8142,'0'-9'515,"0"-1"1,2 1-193,2-5 0,11 0 11,8-1 0,14 1 500,10 0 0,23 0-570,-27 6 1,4 1 0,6 0-1,3-1-532,2-2 0,2 1 0,9-2 0,1 0 396,6-3 0,0-1 0,1 1 0,1 0-297,-25 4 0,1 0 1,0 1-1,22-3 0,-1 1 297,-1-2 0,-1 2 0,-1 2 0,-1 1-239,-2-2 0,-1 1 0,-10 3 0,-4 2-829,-8 1 0,-2 1 1,27 1 387,-23 1 0,-3 6-772,-11 4 0,-7 1 62,-9-2 1541,-8 4 0,-10-5 0,-8 6 0</inkml:trace>
  <inkml:trace contextRef="#ctx0" brushRef="#br0">15811 4322 8234,'-10'0'0,"1"0"346,5 0 1,8-7-330,15-2 0,17-4 1528,21-1 1,14-2-1138,-29 7 1,1-1-1,7 2 1,1-1-657,7-3 0,3 0 0,5 0 0,2-1 424,7-3 1,2-1-1,-23 7 1,0 0 0,0 0-143,0-1 1,0-1 0,0 2 0,23-3 0,-1 2-50,-7 1 0,-1 1 0,-6 1 1,-1 0-110,-1 1 0,-1 0 1,-7 3-1,-1 0-83,-10 1 1,-2 1 0,29 2 103,-25 5 1,-7 5-1196,-3 9 0,-6-4 499,-8 4 1,-6-3-534,-13-2 1,-8 1 108,-6-1 1223,-13 6 0,-16-4 0,-7 5 0</inkml:trace>
  <inkml:trace contextRef="#ctx0" brushRef="#br0">15825 4734 8234,'-14'-8'2147,"4"-3"-1802,1 6 0,7 1-613,2 4 0,8 0 1489,11 0 1,11-2-479,13-3 0,12 4-207,11-4 1,12-3-680,-37 4 0,3-1 1,7-2-1,2 1 167,5-1 1,3 0-1,7-1 1,3 0 37,4-2 0,1 1 1,-4 1-1,0 0-400,2-1 1,-1-1 0,-5 2-1,-2 0 308,1 1 1,-1 0 0,-7 3 0,-1 0-238,-2 2 1,-3 0 0,-11 1 0,-2 0-958,26 1 0,-13 6 563,-16 4 0,-3 2-518,-11 3 0,-4-1 526,-9 0 1,-6 5 320,-8 0 0,-6 0 332,-9-5 0,-9 0 0,-8 1 0,-7-1 0</inkml:trace>
  <inkml:trace contextRef="#ctx0" brushRef="#br0">15882 5089 9901,'0'-7'234,"0"-6"1,0 5-668,0-6 0,6 6 706,3 3 0,17-1 255,7 1 0,16-4 547,12 4 1,12-1-1135,-29 3 1,2 1 0,7-2 0,2 0 360,5-3 1,3 0 0,3 0-1,1 1-602,3 1 0,2 1 1,1-3-1,1 1 352,-1 1 0,1 1 0,0 0 1,0 1-254,-5 1 0,-1-1 1,-2 0-1,-4 0 4,-8 1 0,-3-1 0,-2 1 0,-2 1-68,-6 3 0,-1 1 0,39 0-458,-13 7 1,-9 1-392,-24 8 1,-3-2 6,-16 7 1,-3-5-148,-11 4 1254,0-5 0,-6 2 0,-2-6 0</inkml:trace>
  <inkml:trace contextRef="#ctx0" brushRef="#br0">15754 5303 8234,'-22'-21'298,"1"5"0,8-6-34,4 3 0,-2 2 225,6-7 1,0 2-111,5-2 0,2 4-70,3 6 0,3-5-28,6 0 0,5 0-253,0 5 0,6-1 17,-1 1 1,3 5-115,1-1 0,0 7-157,1-2 1,-2 10 154,-4 5 0,0 8-10,-5 6 1,-6 3-43,2 1 1,-9 1-8,-1-1 0,-2 6 99,-2-1 0,-6-5 297,-4-4 1,-7-7 59,-2 2 0,-7-3 63,3-2 0,-4-4 167,-2-1 0,1-7-157,0-2 1,-1-8-255,1-11 0,6-3 52,3-7 1,3-5-137,2-4 1,4-3 112,1-2 0,5 7-381,0 2 0,10 4-9,8 2 0,1 6-143,3 3 1,3 9 45,-2 6 0,5 4 80,-5 4 1,4 4 125,-4 7 1,3 3-15,-7 1 0,0 7 217,-10-3 0,5 4-100,-6 2 0,1-1 117,-5 1 0,-6-3 45,-4-2 1,-4-3 217,-5-7 0,2 0 108,-7 0 1,5-6-161,-5-3 1,5-5-175,-4-5 1,5-9 35,-1-10 0,10-3-381,4-1 1,4-5 136,1 0 1,6-1-289,3 6 0,6 0 107,4-1 0,-2 7-33,7 3 1,-1 10-123,6 4 1,-1 5 98,1 5 0,-6 4 219,1 10 1,-8 9-89,-2 10 1,-1-1 233,-9 1 0,0 0-60,-9 4 0,-3-1-90,-6-3 0,-2-5 332,-3-9 0,2 1 378,-7-6 1,2-6-179,-2-8 0,2-4-164,3-1 1,3-12 14,-3-7 0,5-8-59,5-6 0,-2-5-426,6-10 1,2 4 139,7-3 1,0 9-321,5 5 0,0 4 3,6 5 0,4 1-172,0 9 1,0 3 153,-5 11 0,0 7 37,0 8 0,-4 5 248,-1 9 1,-6-1-128,2 0 1,-3 2 251,-2 4 1,-7-4-36,-2 3 0,-4-5 107,-1-4 1,5-3-54,-1-7 0,1-2 68,-6-2 1,6-4-1096,-1-6 0,7-1 436,-2-4 1,4-9 538,1-10 0,13-3 0,2-1 0</inkml:trace>
  <inkml:trace contextRef="#ctx0" brushRef="#br0">17090 3654 8389,'-6'-8'1232,"4"1"-100,-4 7-271,0-6-820,4 5 0,-4-7-1,6 3 1,1 3-18,4-2 1,-2-3-184,7 2 0,-1 1 113,5 4 1,1-5-388,-1 0 278,0 1 0,0 8 155,0 1 0,-6 6-23,-3-1 1,-3 2 192,-2 2 1,0 2-27,0 3 0,-2-3 96,-3 3 0,-3-3 95,-6-2 0,0 0-62,0 0 1,-5-4 51,0-1 1,0-6 10,5 2 1,-5-5-221,0-5 1,5-7 86,4-7 1,5-6 35,-4 1 1,6-1-83,-2 1 0,3-1-187,2 6 1,2-5-142,3 5 0,3 0 50,6 5 1,0 1-305,0 4 0,2 2 211,3 7 1,-2-4-23,7-1 1,-7 2 124,2 8 1,-3 2-67,-2 8 1,1-1 86,-1 0 1,-6 0 30,-3 1 1,-4 3 204,-1 1 1,-1 0-137,-4-4 1,-3 4 230,-6 0 0,-1-1-64,1-3 0,-5-6 208,0 1 0,0-7-113,5 2 1,0-4-45,0-1 0,0-1-140,-1-4 1,6 2-178,-1-7 1,7 1-5,-2-6 0,4 1 47,1 0 0,1 0-277,4 0 0,3 1 115,6 4 1,1-4-101,-1 3 1,5 4 41,0 1 0,0 4 74,-5 1 0,5 0 105,0 0 0,-2 6 4,-7 4 1,1 2 97,-7 2 0,1 2-99,-5 3 0,0-3 306,0 3 0,-6 1-84,-4-1 1,-4 0 194,-5-4 0,3-3-71,-3-2 0,2-4 183,-2-6 0,3 0-166,-3 0 1,5-8-186,5-6 0,-2-5-187,6-5 0,-5-3 67,6 4 0,-1-4-38,5-2 0,6 1 13,4 0 1,2 5-211,3 4 0,-1 5 21,0 5 0,0 2-31,0 7 0,5 0 123,0 0 0,0 2 47,-5 3 1,1 7 156,-1 7 0,-5 5-127,1-5 1,-7 6 128,2-1 1,-5-2-73,-5 2 1,2-2 128,-7 2 1,-4-4-129,-5-6 1,0-1 265,5-4 0,-2 3 9,-3-8 0,3 1 50,-2-5 1,6-6-347,3-4 1,1-4 133,-1-5 0,-2-2-280,6-2 1,0-4 89,5 3 1,5-1 135,0 1 0,6-1-41,-2 6 0,5 2-408,5 7 1,-3-1 94,3 6 1,-2 1-42,2 4 0,-3 0 219,3 0 0,-3 6 5,-2 3 1,-4 4 193,-1 1 0,-6 2-89,2 3 0,-10-2 188,-4 7 1,-10-2-137,-5 2 1,2-4 113,-2-5 1,7-1 88,-2 0-147,-3-6 1,6-2-304,-3-6 0,8-1 170,2-4 0,5-8-604,0-6 0,4-1 255,4 1 1,4 3-588,7-3 0,-6 5-11,0 5 993,1 2 0,4 1 0,0-2 0</inkml:trace>
  <inkml:trace contextRef="#ctx0" brushRef="#br0">15853 5217 8234,'8'-14'-322,"0"-5"268,-3 0 1,-1-1 865,11 1 1,-1-5-243,14-9 1,6-10-231,13-9 0,-19 21 0,2-1-470,5-3 0,1-1 1,3-4-1,0-1 267,3-5 1,1-2 0,2-2 0,0 0-471,0-4 1,0-1 0,6-1 0,1 0 327,0 1 1,0 1 0,0 0 0,-1-1 0,-1 1 0,-2-1 0,-4 2 0,-3 0-81,-4 4 0,-1 2 0,-3 4 0,-1 2-279,-4 2 0,0 2 0,-2 4 1,-1 1-82,22-24 0,-10 11-521,-9 12-850,-6 9 1503,-14 10 313,-1 8 0</inkml:trace>
  <inkml:trace contextRef="#ctx0" brushRef="#br0">15995 5118 9176,'-8'-8'861,"2"2"1,14 6-394,6 0 0,8 0-402,12 0 1,8 0 137,10 0 0,5 0-198,5 0 0,9-7-240,-31 3 1,1-1 0,1-1 0,1-1 142,2 0 1,0 0 0,-1 0 0,0 0 49,4 0 1,-1 0-1,-6 0 1,-1 1-104,36-4 1,-10-1-79,-9 7 0,-7-1-151,-2 5 1,-10 0-238,-5 0 1,-10 5 253,-4-1 1,-4 7-362,-6-1 1,-3-2 663,-6 1 0,-6-5 53,-3 0 0,-10-2 0,-3-2 0</inkml:trace>
  <inkml:trace contextRef="#ctx0" brushRef="#br0">16905 4862 8712,'-9'0'1883,"-1"0"-1321,7 0-169,-3 0 1,7 0-144,4 0 0,5 0-107,9 0 1,4 0 106,11 0 0,-3 0-301,7 0 0,2 5-29,7-1 0,3 1-92,7-5 0,-6 0-310,-4 0 1,-2 5 264,-3 0 1,-7 6 65,-7-2 0,-12 4 3,-11 1 1,-4 7 340,-1 2 0,-12 6-178,-7 4 0,-14 3 267,-10 7 1,-1 0-237,-8-1 0,0 7 52,-5 3 1,6-4-367,4-6 0,9-2 3,5-12-2136,9 4 1756,10-23 1,14 4 644,9-13 0,-2-13 0,-1-2 0</inkml:trace>
  <inkml:trace contextRef="#ctx0" brushRef="#br0">17218 5089 10665,'-8'-14'801,"2"-2"-276,6-2 0,0-6-110,0-9 0,0-5-131,0-10 1,5-7-63,-1-7 0,1-5-386,-5 0 1,0-4 78,0-5 1,-1 4 115,-4-4 0,2 11-506,-7 8 0,5 8 382,-4 11 0,4 4-364,-4 5 0,6 7 187,-2 3 1,3 8-927,2 2 0,0 4-694,0-5 1890,0 7 0,0-3 0,0 6 0</inkml:trace>
  <inkml:trace contextRef="#ctx0" brushRef="#br0">17033 4279 8150,'-1'8'723,"-4"-3"-191,3 3 740,-4-7-277,6 6 113,0-7-263,0 0-581,0-7 1,0-2-137,0-10 1,5 1 121,0-5 0,6-6-135,-2-4 0,-1-6 151,1 1 0,1-3-189,4-2 1,5-4-1,0-1 0,2-1-255,-2 2 0,-4 9-20,4 0 1,-3 8 25,-2 6 1,1 5-178,-1 10 0,-5 3 127,1 6 1,-1 1 21,5 4 0,-4 4 70,-1 10 0,1 3-37,4 7 0,-1-1 44,-4 1 0,4 4-288,-4 0 1,4 5-193,1-5 1,-1 0-256,-4-4 1,4-4-134,-4 4 0,2-11 148,-1 6 843,3 0 0,-6-8 0,8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13612 5934 8316,'-13'-6'31,"-1"-3"-31,1-3 350,5-2 0,2-4-31,6 0 1,2-6-188,2 1 1,5-2 34,9-2 1,3-2 111,6-2 1,7 2-105,2-2 1,-2 4-9,2 4 0,-3 8-81,8 6 1,-10 9-177,5 5 0,-10 10-100,-4 16 0,-11 5 119,-2 9 0,-8 5-7,-5 8 0,-10 0-131,-8 5 1,-10-5 353,-4 5 1,-3-6-148,-1 2 1,-1-5 149,1-4 1,-1-10 114,0-8 0,1-11 248,-1-8 0,7-7-159,2-10 1,8-8-158,2-6 0,11-5-148,2 5 1,6 0 156,3 5 0,11-1-370,2 0 1,16 5 275,2 0 1,7 6-140,2-1 1,2 2-35,4 2 0,-9 0-424,4 0 0,-4 0-438,4 0 0,1 0 432,3 0 0,-3 0-497,3 0 1,-4-4 26,-5-1 963,3-5 0,-5 2 0,7-5 0</inkml:trace>
  <inkml:trace contextRef="#ctx0" brushRef="#br0">14140 5258 8352,'-14'-20'590,"2"5"-317,3-3 1,2 5 359,2 4-440,4-3 1,2 10-59,13-2 1,1 2 98,7 2 1,-1 5-73,2-1 1,2 7-281,-2-2 0,1 3 156,-2 1 1,-2 1-203,-7-1 1,1 5 32,-1 0 1,-5 6 31,-4-1 1,-8 7 50,-5 1 0,-9 2-100,-5-1 0,-4-3 350,-4 2 0,-2-8-139,-3-5 0,-2-3 85,7-2 1,1-5-116,7-4 0,4-2 220,5-2 1,6-2-197,4-2 1,10 1-334,8-6 0,11 4 121,11-4 0,9 2 180,5-2 0,2-2-519,2 7 0,0-2 177,1 1 1,3 4-663,1-4 684,5 10 0,-8 2 0,4 7 0</inkml:trace>
  <inkml:trace contextRef="#ctx0" brushRef="#br0">14870 5893 8994,'10'0'520,"4"0"1,2 2-248,11 2 1,8-2-366,5 2 1,7-4-217,7-4 1,0-2-250,0-3 1,-1-3-952,-4 3 1317,-2-4 0,-13 0 0,-1-1 0</inkml:trace>
  <inkml:trace contextRef="#ctx0" brushRef="#br0">15126 5609 8307,'-13'0'896,"-1"0"-543,1 0 1,1 2-237,3 2 1,-2 8 108,7 6 1,-2 14 50,1 4 1,4 9-116,-4 9 0,2 6-352,-1 3 1,2 9-130,0-33 0,0-1 0,2 31 174,4-2 1,5-9-1736,9-4 1880,3-6 0,18-2 0,4 2 0</inkml:trace>
  <inkml:trace contextRef="#ctx0" brushRef="#br0">15811 5743 8263,'9'-1'-481,"1"-4"0,-1 4 132,5-4 1,0 3 712,1 2 1,7 0-100,6 0 0,2 0-172,8 0 1,-8 7 43,-1 2 1,-3 4 24,-7 1 0,-1 0 269,-9 0 1,-2 2-118,-7 3 0,-7-2 242,-2 7 0,-15-7-121,-4 2 1,-9 2 5,4-2 1,-5-2-93,5-7 0,0 1 40,4-6 0,7-1-185,3-4 0,8 0 72,2 0-1519,6 0 1016,9 0 1,11 0-273,17 0 1,-4 0 189,3 0 0,1 2-29,0 3 1,-6 3 50,-4 6 1,-8 6 300,-2 4 1,-6 4-55,-8 6 1,-15-1 100,-8 9 0,-10-1 199,-10 12 1,-1-9-215,-4-2 1,6 0-152,-1-9 0,4-6 151,10-8 1,5-12-494,15-7 1,3-9 186,6-15 1,6-7-1998,3-17 2257,10-9 0,10-1 0,7-5 0</inkml:trace>
  <inkml:trace contextRef="#ctx0" brushRef="#br0">16351 5445 8263,'0'-10'0,"0"1"824,-6 6 0,6-8-246,0 6 0,7-4-144,12 4 0,3 0-320,7 5 0,-1 0-246,1 0 0,-2 2-180,-4 2 1,-2 4 209,-7 6 0,-1 2 209,-4 3 1,-6-1-52,-12 5 0,-7 6-35,-12 4 1,-7 6-27,-3-1 1,-5-3 261,-4-2 1,4-4 87,1-6 0,-1-2 52,5-7 1,10-6-12,4-3 1,8-5-53,7-5 1,2-3-698,7-6 1,15 1 245,8 4 0,12-2-6,12 6 1,4 0 73,6 5 0,1 0-399,4 0 1,-2 2-84,6 3 0,-3 2 120,9 8 0,-16 5-608,6 4 0,-15-2 387,-4 2 1,-13-1 631,-11 6 0,0-5 0,-5-1 0,-6 2 0,-5 2 0</inkml:trace>
  <inkml:trace contextRef="#ctx0" brushRef="#br0">13266 5118 8225,'-35'22'0,"3"5"150,-6-3 0,0 10 35,-4 9 1,-1 8-650,0 10 1,20-23 0,-1 2 520,0 3 1,1 4 0,1 5 0,3 3 27,0 1 1,4 2-1,5-1 1,3 1-305,1-3 1,3-1-1,4 2 1,4 0 268,2-1 1,5-1-1,6 3 1,5 0-190,6-2 1,4-1 0,1-1 0,3-3 71,2-7 1,2-1-1,0-1 1,0-2-236,6 3 0,1-3 1,0-4-1,2-2 302,4 1 0,1-2 0,1-3 0,2-2 0,3-2 0,1-2 0,-3 0 0</inkml:trace>
  <inkml:trace contextRef="#ctx0" brushRef="#br0">17190 5289 8176,'0'-8'1483,"-7"-5"-1612,6 11 1,-4-4 68,10 6 1,4 6 771,10 4 0,10 4-234,9 5 0,-1 3-432,6 7 1,-3 1-43,7 3 0,-3 9-63,-1 11 0,-7 3-285,-3 6 0,-10 8 191,-9 5 0,-10-32 1,-4 0 41,-3-3 1,-3 0 0,-4 3-1,-4 0 19,-5-5 1,-4-1 0,-1 2-1,-1-2-54,-3-1 0,-1-1 0,0 0 0,1 0-13,0-1 1,-1-2 0,-28 19-340,0-13 1,10-15 11,9-9 0,5-7-91,14-12 0,5-11 577,4-12 0,7-5 0,-2-5 0,4 3 0</inkml:trace>
  <inkml:trace contextRef="#ctx0" brushRef="#br0">17659 5189 8176,'0'-14'-120,"0"4"316,0 1 59,0-1 1,0-4 3,0 0 1,1 0 88,4-1 0,-2 1-89,7 0 1,-1 0-128,6 0 0,-1-1 8,0 1 0,2 2-67,3 2 1,-3-1-283,2 6 0,-2 1 119,-2 4 0,1 0-142,-1 0 0,-1 6 123,-4 3 0,-3 6 21,-6 3 1,0 5 46,0 5 0,-6 0 106,-3 1 1,-9-1-14,-1 1 0,-4-1 21,4 1 1,-5-1 40,5 1 1,-5-7-64,5-3 1,0-5 130,5-5 0,-5 2 35,0-6 381,0 0-414,5-5 0,5-5 23,-1 0-211,7-6 0,-2 5-220,10-4 0,3-2 118,6 2 0,2 2 153,3-1 1,3 6-162,6-2 1,1-1 37,-1 1 1,2 0-123,3 5 0,-3-4 40,4-1 0,0 0-336,-1 5 1,1 0-42,-6 0 0,-1 0-268,-3 0 0,1 0 803,-6 0 0,0 0 0,-5 0 0</inkml:trace>
  <inkml:trace contextRef="#ctx0" brushRef="#br0">17517 4791 8392,'-8'-8'286,"-5"-5"1,12 10 244,-4-6-186,3 6 1,2-5-47,0 3 0,8 3-134,6-2 1,7 2 72,7 2 1,2-5-89,4 1 1,3-1-360,11 5 1,1-5 235,3 0 1,3 1-824,-3 4 0,-4-5 357,-6 0 1,-1 0-650,-7 5 0,-7 0 1088,-9 0 0,-2 7 0,-2 1 0</inkml:trace>
  <inkml:trace contextRef="#ctx0" brushRef="#br0">17901 3952 8352,'-5'-22'-347,"0"3"270,-6 3 1863,3 2-1196,0 6 1,2 3-561,6 10 0,-2 5-121,-2 9 0,2 9-155,-3 10 1,2 3-141,-2 2 1,4-1 250,-4 1 0,3 6-648,2 3 1,0-1 782,0 1 0,7-6 0,1 3 0</inkml:trace>
  <inkml:trace contextRef="#ctx0" brushRef="#br0">12384 7961 10086,'0'-14'1420,"13"6"-1053,6 3 0,8-1-315,6 1 1,3 1 130,7 4 0,4 0-139,0 0 1,6 1 95,-6 4 0,0 3-1789,-4 6 1514,-7 0 1,5 0 0,-4 1 0</inkml:trace>
  <inkml:trace contextRef="#ctx0" brushRef="#br0">12469 8558 8425,'-14'0'952,"0"0"-519,6 0 1,11-1-399,16-4 1,6 3 99,18-2 1,-2-4-322,11-2 1,0-1 10,5 2 0,8-4-240,6 4 0,-1 2-1097,1 3 1209,0 2 1,-13 2-1,6 0 1</inkml:trace>
  <inkml:trace contextRef="#ctx0" brushRef="#br0">13578 8274 8523,'0'-14'0,"-1"4"41,-4 1 0,3 4 32,-2-4 1,1 5 1473,-2 0-374,3 2-1381,-4 2 1,6 13 155,0 6 0,6 12 299,4 7 0,-2 11-141,1 8 0,2 6-5,8 8 1,-1 0-389,5 0 1,1-1 316,4-4 0,1-9-107,-1-9 1,1-14 190,-1-10 0,-4-5-218,-1-14 1,-5-13 53,1-11 1,-3-14-3,-2-10 0,0-12 339,0-12 0,-4-7 3,-1-2 1,-7 35 0,-1 0 0,2 1 1,-1 0 0,-1-5 0,0 0-82,-1-3 1,0 1 0,0-2 0,0 0-164,0-1 1,0 0 0,0 1 0,0 0 82,0 2 1,0 0 0,0 2 0,0 3-90,0-29 1,4 11 577,1 22-652,0 9 0,-5 17-51,0 12 0,0 1-161,0 9 0,0-6-1330,0 6 0,1-1 771,4 6 1,-2-1-203,7 0 1,6 5-274,7 0 1279,4 6 0,8-9 0,1 5 0</inkml:trace>
  <inkml:trace contextRef="#ctx0" brushRef="#br0">14574 8174 8276,'0'-14'-78,"0"0"103,0 0 1,0-5 665,0 0 0,1 0-196,4 5 1,4-1-261,10 1 0,-1 0 19,5 0 0,1 1-246,5 4 0,-1 2 112,0 7 1,6 2-113,-1 3 1,-6 9 37,-8 10 0,-5 4-89,-5 5 1,2 8-8,-6 7 1,-6 1 63,-9-2 1,-4-1-72,-5 6 0,-5-1 111,-9 1 1,1-3-193,-6-7 1,5-1 201,-5-3 0,7 0 136,-2-9 1,3-10-45,1-15 1,7-2 62,3-2 0,3-8 13,2-6 1,6-2-68,3-8 0,4 7-182,1-2 0,1 3 215,4 2 1,3 1-423,6 4 1,7-2 102,3 6 0,7 0-107,2 5 0,7 0-159,-2 0 0,4 0-83,6 0 1,-4 0-122,3 0 0,-2 0 176,-3 0 1,-4 0-665,0 0 0,-6 0 1079,1 0 0,-9 0 0,-4 0 0</inkml:trace>
  <inkml:trace contextRef="#ctx0" brushRef="#br0">15071 7862 8689,'-8'-15'260,"2"6"986,6 0-777,0-1 1,2 1-35,2-1 1,11 5-127,8-4 1,-1 6-173,2-2 1,0 3-115,4 2 0,1 0-331,-1 0 0,-6 2-28,-3 3 0,-9 4 245,-6 10 0,-2-1-41,-2 5 1,-3 1 115,-7 4 1,1-4-51,-10 0 0,-2-1 25,2 6 1,0-7 73,5-3 0,0-5 228,0-4-106,0 2-977,-1-10 591,7 4 1,8-6 382,10 0 0,4 0-121,5 0 0,5 0-253,9 0 0,-1 0 91,5 0 1,0 5-239,1 0 0,3 4-201,-3-4 0,3 1-694,1-1 1264,-5-4 0,-2 12 0,-7-5 0</inkml:trace>
  <inkml:trace contextRef="#ctx0" brushRef="#br0">15526 8317 8255,'-14'0'316,"5"0"-211,-1 0 989,7 0-673,-10 0 1,13 1-28,0 4 0,8-3-178,11 2 1,3-2-262,7-2 1,4 0-173,0 0 1,5 0 189,-5 0 1,5 0-1000,-5 0 0,-1 0 554,-9 0 0,3 0 472,-7 0 0,0-6 0,-5-2 0</inkml:trace>
  <inkml:trace contextRef="#ctx0" brushRef="#br0">15768 8061 8255,'-14'1'277,"-1"4"1,3-2 456,2 7 1,-1 1-300,7 8 0,-6 3-192,5 6 0,1 7-311,4 3 0,0 8 159,0 1 1,1 0-167,4-4 0,-2-2 124,7-3 0,4-8-1181,5-6 1,4-8 1131,-4-2 0,13-13 0,-2-8 0</inkml:trace>
  <inkml:trace contextRef="#ctx0" brushRef="#br0">16223 8118 8255,'-14'0'0,"-1"0"0,6 0 1349,-1 0 1,6 0 216,-6 0-1317,7 0 1,0 0 18,12 0 0,2 0-205,13 0 1,0 0-32,4 0 1,-1 4-7,-3 1 0,1 6-338,-6-1 1,0 2 274,-5 2 1,-6 2-187,-3 3 0,-4 3 81,-1 7 0,-7 4 261,-8 0 1,-5 5-120,-9-5 0,1 0 365,0-4 0,1-7-16,3-3 0,3-8 619,7-2-833,6-5 0,-3 0 70,7-8 0,0-4-679,9-7 1,8 1 286,6 0 1,6 0-225,-1 0 1,3 4 187,1 1 1,-4 5-37,-1 0 1,-1 2 89,2 2 1,-5 2 75,-9 2 0,1 4-38,-7 7 0,1 4 149,-5-1 0,-6 8-153,-4-3 1,-4 3 75,-5-3 1,3 3-523,-3-7 0,-1-2 206,1-8 1,5-2-1501,4-7 1875,7-7 0,-3-7 0,6-8 0</inkml:trace>
  <inkml:trace contextRef="#ctx0" brushRef="#br0">16593 7904 8255,'0'-9'1043,"0"-1"1,-5 1-25,0-5 0,-4 4-403,4 1 1,0 4-265,5-4 0,6 4-68,4-5 0,4 7-26,5-2 0,3 4-217,7 1 1,-1 0-233,1 0 0,-7 0-362,-3 0 0,-4 11 353,0 3 1,-8 10-29,-2-1 0,-5 4-1,-5 2 0,-9 6 131,-9 2 0,-4 3-32,-2-2 1,1-3 153,-1-7 1,7-6-49,3-3 0,4-5 672,0-4 22,1-4-554,6-6 0,15-6-58,11-4 0,14-2 16,6-3 0,3 6-266,2-1 0,-2 6 86,-3-6 0,6 7-259,-6-2 1,0 4-272,-10 1 0,-6 5-514,-3-1 1,-5 3 1149,-4-3 0,-4-2 0,-6 4 0</inkml:trace>
  <inkml:trace contextRef="#ctx0" brushRef="#br0">14062 7577 8257,'0'-8'1472,"-7"-4"-235,6 10-783,-12-4 1,13 1-39,0 0 0,14 1-164,15 4 0,14-2 191,13-3 1,22 2-281,-32-1 0,3-1 0,8 0 1,4 0-415,6-2 0,4 0 0,-19 3 0,2 1 0,1 1 364,4-2 1,1 1-1,1 0 1,2 0 0,1 1-1,1-1 0,5 0 1,0 0 0,-1 0-1,-4 0 1,0 0 0,-1 1-415,1 0 1,0 0 0,0 1-1,-4 0 1,-1 1 0,0 0 337,-2-2 0,-2 0 0,1 1 0,-2 0 0,1 0 0,-1 1-64,0 0 0,1 0 0,-1 0 0,22 0 0,0 0-251,2 0 0,-1 0 0,-4-2 1,-1-1 271,0 1 1,1 0 0,-2-4 0,1 1-167,1 0 1,-1 0 0,-8 2-1,0 0-96,-3 0 0,-1 1 0,-9 2 0,-2 0 230,-6 2 0,-2 1 0,34 5-690,-15 6 0,-15 7-1355,-22 2 1,-10-2 2082,-14-2 0,-6 9 0,-2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4010 7520 7943,'14'0'-513,"13"0"958,6 0 1,33-4-287,-25 2 0,4-1 1,14-2-1,3-1-753,10 1 1,3 0 0,-20 2 0,1 0 0,1 0 861,3-1 0,2-1 0,1 0 1,4 0-1,1 0 0,0-1-118,1-1 1,1-1-1,0-1 1,4-1 0,2 0-1,-2 0-319,-3 2 1,0 1 0,0-1 0,4-2 0,0-1 0,1 2 214,3 0 1,0 2-1,0-1 1,-17 1 0,-1 1-1,1-1 1,0 0 67,1 0 1,1 0 0,0-1 0,1 2 0,-1-1 0,1 1 0,0 1 0,0-1 8,-2 0 0,-1 0 0,1 0 1,0 0-1,2 0 0,0 1 0,0-1 1,1 0-15,0-1 0,0 0 1,0 0-1,1-1 1,2 0-1,0 0 1,0-1-1,0 1-32,0 0 0,0-1 1,0 1-1,-1 0 1,2-1-1,-1 1 1,0 0-1,0 0-122,-4 0 1,0 1 0,0 0 0,0 0 0,2 0-1,-1 0 1,1 1 0,-1-1 35,-1 1 0,1 0 1,-1 1-1,0-1 0,-1-1 1,-1 1-1,1-1 1,-1 1 27,17-1 1,-1 1 0,-1 0 0,-2 1-1,0 0 1,-2 1-311,-8 0 0,-2 1 1,0 1-1,1 0 1,-1 1-1,0 0 244,-5 0 0,0-1 0,-2 1 0,23 0 0,-2 2-72,-8 0 1,-2 2 0,-6 1-1,-3 2 14,-8 3 1,-2 1 0,-4 0-1,0 2-331,-4 2 0,-2 0 0,23 15-696,-24-1 0,-16 6-1002,-17-1 2134,-4 6 0,-9-9 0,-6 3 0,-6-3 0</inkml:trace>
  <inkml:trace contextRef="#ctx0" brushRef="#br0">10607 7051 8135,'-49'0'413,"2"-8"52,-10-6 0,3-3 443,-8-12 1,-2 1-981,-3-15 1,32 20-1,-1-3 555,-2-6 0,0-2 0,-1 1 0,-1-2-503,-3-4 1,1-2 0,2-5 0,3-3 270,0-4 1,2-3-1,5-6 1,2-3-76,3-5 0,3-2 0,3 1 0,3-1-98,3-4 0,2 0 0,3 1 1,4 0-168,4-1 0,4 0 1,5 1-1,3 0 110,3 1 0,3 1 0,5 4 0,3 1 160,3-2 1,4 2-1,2 8 1,4 2-51,7 2 1,3 3-1,0 4 1,3 2-218,4 0 0,1 3 0,-2 7 0,-1 2 60,0 2 1,1 4 0,2 8-1,2 4-431,2 6 0,1 3 0,-1 4 0,0 4 333,1 4 1,-1 6 0,-5 3-1,-2 5-127,2 8 0,-3 5 1,1 5-1,-2 4 87,-1 3 0,-2 4 0,-3 4 0,-4 2 46,-4 3 1,-5 2 0,-5 1 0,-5 2-9,-4 3 1,-5 0 0,-3 1 0,-5 0 51,-1 1 0,-5 0 1,-4 3-1,-4 1 98,-2 6 1,-4 0 0,-5-6 0,-5-1-40,-4 3 1,-5-2-1,7-23 1,-2-1-1,-2 0-128,-3 1 0,-2-2 1,-1 1-1,-3-1 1,0 0-1,-2 0 56,-1 2 1,-1-1 0,0-1 0,3-5 0,-1-1 0,1-1-111,-1-1 0,-1 0 0,1-2 0,-16 11 1,-1-4 38,3-4 0,1-5 0,7-8 0,1-5 161,4-7 0,3-3 0,-14-3-605,15-22 1,6-21 287,8-26 0,14 23 0,1-2-505,2-4 0,0 0 819,3 3 0,0 0 0,2-5 0,0-1 0,-1 5 0,1 1 0,-1-2 0,1 0 0</inkml:trace>
  <inkml:trace contextRef="#ctx0" brushRef="#br0">11446 11174 8318,'-21'6'0,"4"-2"-12,-7 5 1,0-4 392,-4 4 1,-8-4-53,-7 4 1,-15 1 391,-18 4 1,-3-4-825,34-5 0,0-1 1,-2-2-1,-1-2 487,-1 1 0,-2-2 1,-5-5-1,-1-4-102,-8-4 0,2-5 1,4-5-1,2-4-311,-1-8 0,3-4 0,2-5 0,3-3 200,1-7 0,3-4 1,15 16-1,1-2 1,1-1-83,1-4 1,1 0-1,2-2 1,2 0 0,2-2-1,3 0-205,1 0 1,3-2 0,2 1 0,3 0 0,3 1 0,2 0 272,6-25 0,6 1 0,4 0 0,7 0 42,-1 25 0,3 1 1,2 1-1,1 2 0,2 2 1,1 1-66,3 0 1,2 2 0,1 1 0,0 0-1,1 1 1,0 1-24,20-18 0,1 4 1,4 0-1,2 4-80,-15 17 1,2 2-1,1 3 1,21-8 0,3 5-91,-22 10 1,1 1 0,2 2 0,1 4 0,2 2 0,0 2-228,-1 1 1,1 2 0,0 2 0,4 0-1,0 3 1,1 1 169,2 3 1,1 2 0,0 2 0,-4 3-1,0 3 1,0 2-345,3 3 0,-1 3 0,0 3 1,-5 1-1,-1 2 0,0 3 322,1 1 0,-1 3 1,-1 1-1,-3 3 0,0 2 1,-2 1-12,1 0 0,0 2 0,-4 2 0,-5-2 1,-2 2-1,-3 1-64,-4 0 1,-2 2-1,-3 1 1,7 21 0,-5 2 53,-4 0 1,-6 2 0,-7 2-1,-4 2 223,-5 2 0,-6 0 0,-8-1 0,-7-1-65,3-22 1,-3 0 0,-2-1-1,-3 0 1,-3-1 0,-1 0-33,-3 3 1,-2 1 0,-2-1 0,-4 1 0,-3 0 0,-1-1 45,-6 4 1,-1 0 0,-2-2 0,0-4 0,0-1 0,-2-2-151,-1 2 0,-2-1 0,-1-2 0,1-6 0,-2-2 0,0-2 86,0 1 1,-1-2 0,-1-2 0,4-6 0,-1-3 0,0-2-39,0-2 0,-1-2 0,1-3 1,-20 0-1,0-8-7,1-8 1,1-9 0,5-6 0,2-8-244,-4-10 0,3-5 0,9 0 1,5-4-41,3-1 0,5-3 0,14 3 0,7-2 88,6 3 1,8 0 0,10-1 0,7 0 290,8 2 0,4 2 0,-1-1 0,3 0 0,4 2 0,-1 1 0</inkml:trace>
  <inkml:trace contextRef="#ctx0" brushRef="#br0">7280 16221 20098,'8'0'-385,"4"0"0,-8 0 738,5 0 1,-4 0-286,4 0 1,1 0-29,4 0 0,7 0 77,2 0 0,4 5-132,2-1 0,5 6 29,4-5 1,3 6-97,2-2 1,6 4-16,3 1 0,3 5-47,2 0 1,0-2-108,0-7 1,1 1 315,4-6 0,8 4 146,5-4 1,1-2 58,-5-8 1,-4-3 280,-1-6 0,3 5-317,3-1 0,2 1-131,-8-6 1,8 6 147,2-1 0,-2 7-64,-7-1 0,1-3-263,-7 3 0,7-6 162,-1 5 0,2-1-246,2 1 1,-1 2 105,-4-6 0,-3 4-85,-6-5 1,5 6 93,-1-6 0,3 7-17,-3-2 0,-2-1 95,2 1 0,1-1-49,-5 1 0,1 4-36,-10-4 0,-1 3-17,-4 2 0,4 0-35,0 0 0,2 0-30,-1 0 1,-4 0 30,3 0 0,1 0-1,-6 0 1,3 0 7,-12 0 1,0 0 105,-5 0 1,-5 0-140,-4 0 0,-4 0 527,0 0-532,-1 0 196,0 0-68,-6 0 27,-2 0 1254,-6 0-895,-6 0 1,3 0-450,-7 0 0,7-1-462,-2-4-646,-3 3 781,7-10 1,-10 9-249,6-7-252,0 7 127,5-3-132,0 6-712,0 0 1812,7 0 365,-6 0-222,12 0 1,-10 0-272,6 0 1,-4 0 902,5 0-646,-7 0 0,10 0-70,-4 0 1,-1 0-247,1 0 0,-4 0 5,5 0 0,-6 0 16,6 0 0,-5 0 72,4 0 473,-6 0-181,10 0 322,-5 0-133,0 0-188,4 0 0,-10-7-128,3-2 0,-2-4-94,1-1 1,-2-2-104,3-3 0,-4-4-289,-1-11 0,0 1-140,0-9 1,5 0 159,0-10 1,0 0-124,-5-5 1,0 0 88,0 1 1,0 4-126,0-1 1,0 8 221,0-3 0,-7 4-46,-2 1 0,-5 5-21,-5 0 1,3 7 2,-3-2 1,-2 7-202,2 3 0,-4 1 86,4-2 0,-5 8 3,5 7 0,-5 6 290,5-2 1,-4 3-68,4 2 1,0 0 155,5 0 0,-1 0 150,1 0 0,-5 5 267,0 0 1,-1 4 153,1-4 1,3 1-73,-3-1 1,-3-3-57,-2 2 0,-3 3-342,-1-3 0,-2 1 35,-3-5 0,-4 0 137,-5 0 1,-1 0-211,0 0 1,-4 0-193,0 0 1,-12-5-162,2 1 1,-9-1-283,0 5 1,-10 0 304,-5 0 1,39 0 0,0 0 101,0 0 0,-1 0 0,1 0 1,-1 0-12,0 0 0,1 0 0,-4 0 0,0 0 76,-1 0 1,-1 0 0,-2 0 0,-1 1-14,1 2 1,1-1 0,-3-1 0,1 1-214,3 3 1,1 0 0,-5-1 0,0 0 269,-2 0 0,-1 1 0,-2 1 0,0 1-26,2-2 1,1-1 0,-1 2 0,1 1 5,6 0 1,1 0-1,-2 0 1,0 0 25,0 0 0,-1 1 0,-2-1 1,1 0-165,1 0 1,1 0-1,3-2 1,2-1-21,-32 6 1,3-2-44,2 1 1,-3 2 219,3-6 0,4 0-18,15-5 0,5 0 236,9 0 1,5-6-449,9-4 1,3 2 509,7-1 0,5-1-667,-1-4 1,5 5 302,-4-1-348,6 7 60,-3-3-730,6 6-2,0 0 1126,6 0 1,-5 1-207,4 4 0,1-2 164,-1 7 1,2-6-93,-3 6 1,-2-6 169,3 6 0,1-5-201,-1 4 0,1-4 242,-1 4 1,-4-4-421,4 5 1,1-6-76,-1 6 1,1 1 533,-1 8 1,-3-2 130,2 7 1,-2 1 115,-2 8 0,2 5-170,2 10 1,-2 2 199,3 7 1,-4 8-365,-1 6 0,0 5 163,0 4 0,0-2 41,0-7 0,0-5-330,0 0 1,0-9-76,0-5 1,5-4-357,0-15 1,1-5-309,-1-4 1,-2-11 121,6 1 0,-4-9-1244,5-1 2050,-1-2 0,5-8 0,1-2 0</inkml:trace>
  <inkml:trace contextRef="#ctx0" brushRef="#br0">7422 12980 8546,'-6'-15'758,"4"7"1,-4-4-187,6 2 1,-5 2 660,0-1-864,1 0 0,4-1 769,0 1-216,0 5-967,0-2 179,0 6 1,1 2-112,4 2 0,3 11-14,6 8 1,2 6-100,3 4 0,-2 10-197,7 9 0,-5 8 98,5 1 1,-1 14-86,-9-38 1,1 1-1,-1 6 1,0 1 281,1 2 1,-1 1 0,-1 3-1,0 0 25,0 2 0,-2-1 0,0-3 0,-1-1-54,-3-2 1,0-1 0,-2-3 0,-1-1 106,6 35 1,-7-19 25,2-19 231,-4-7-310,-1-15 1,0-5 46,0-15 1,-8-11 457,-6-8 1,0-12-152,-5-8 0,-2-9-427,3-14 1,-6-2 115,14 28 0,1-1 1,0-3-1,1-2-217,2-1 1,2-1-1,-2 0 1,1 0-42,2 3 0,1 0 0,0-1 0,1 0 84,3-1 0,1 0 0,1 0 0,1 0-44,4 6 1,1 2-1,8-32-5,5 23 1,-5 9-358,1 15 415,3 10 1,-6 9-94,3 10 1,-8 5 69,-2 8 0,-1 5 141,1 5 0,-2 5 377,-7 0 1,0 8-215,0 2 1,0 0-29,0 4 1,-2-3-174,-3-1 0,-2-5-190,-8 0 1,1-3 137,0-2 1,0-2-255,-1-12 1,0-4 63,-4-6 0,3-6-653,-3 2 1,5-10 123,4-4 1,4-4 779,6-1 0,0 0 0,0-1 0</inkml:trace>
  <inkml:trace contextRef="#ctx0" brushRef="#br0">8161 13179 8223,'-14'0'684,"0"0"0,5 0 0,-1 0 177,7 0 0,0 0-265,12 0 1,7-2-108,12-3 0,7 2-826,3-6 1,5-1 239,4-4 1,-3 4-1453,4 1 1,-4 4 254,-1-4 1294,-1 6 0,1-10 0,0 5 0</inkml:trace>
  <inkml:trace contextRef="#ctx0" brushRef="#br0">8517 12781 8476,'-18'9'-3,"4"1"2482,-3-7-1770,15 3 1,-2-1 61,8-1 1,12 1-291,13-5 1,1 0-415,7 0 1,6 0 15,5 0 1,-3 0-688,-7 0 0,2 7 308,-7 2 1,-1 5 43,-9 5 1,-9 5 23,-9 9 0,-11 10 88,-8 9 1,-15 8 269,-13 1 1,18-27-1,-1 0-284,-3 0 1,-1-1 0,0-1 0,1-1 219,-1 0 0,1 0 0,-21 19-32,6-7 1,13-20-673,11-13 0,10-16 144,4-13 494,16-10 0,-1-13 0,10-1 0</inkml:trace>
  <inkml:trace contextRef="#ctx0" brushRef="#br0">9228 13136 8159,'-10'9'0,"1"1"0,1-1 756,-2 6 0,-1 0-12,7 4 1,-1-3 922,5 3-970,0-3 0,1-3-216,4-4 1,9-3-202,10-6 1,5-8-24,4-6 1,0-14-338,10-15 0,-4-7 119,8-12 1,-4-4-293,-24 28 1,0 0 0,1-2 0,-1-1 216,-1-3 1,-2-2 0,-2 4 0,-1-1-108,-3 0 0,-2 1 0,2-36-84,-5 12 1,-4 14 125,-1 9 0,-6 23 440,-4 5 0,3 11-126,-3 4 0,1 12-225,-6 7 0,1 8 118,0 6 0,0 10-254,0 9 0,-2 10 110,-3 4 0,5 3 14,-1 3 0,1-1-35,5 0 0,1 1 49,-2 4 1,7-5 113,-2 0 1,4-7-115,1-12 1,1-3-544,4-7 0,3-16 260,6-7 0,5-13-1306,0-1 0,2-16 68,-2-8 1531,3-7 0,3-5 0,-6-7 0,-6-6 0</inkml:trace>
  <inkml:trace contextRef="#ctx0" brushRef="#br0">7721 13108 9316,'28'0'2885,"15"0"-2319,9 0 1,-13-1-1,4 0-127,8-1 0,2-1 1,11-1-1,3-1-1043,8-4 1,2-1-1,-22 3 1,1 0 0,1-1 673,2-1 0,1-1 1,1 0-1,2 1 0,0-1 1,0 1-85,-1 0 1,0-1 0,-1 0 0,1 0 0,0-1 0,-1-1-149,-5 1 1,-1 1 0,0-2 0,23-7 0,0 0-46,-2 2 1,0 1 0,-5-1 0,0 1 144,-4 1 0,-1 1 1,-7 3-1,-1 0-993,-10 1 0,-2 1 1,32-5-249,-21 5 1303,-19 2 0,-8 12 0,-16 0 0,-3-1 0</inkml:trace>
  <inkml:trace contextRef="#ctx0" brushRef="#br0">7877 13349 8513,'-35'22'-64,"12"-6"1824,-1-6 0,16-9-812,13-1 0,17-6-161,21-8 0,15-5-471,18 0 0,-36 6 0,2 0-603,7 2 1,1-1 0,3-4 0,2-1 456,8-2 0,2 0 1,7-5-1,3 0-271,-18 7 0,2-1 0,0 1 0,-2 1 0,1 0 0,-1 1-197,3 0 0,0 1 0,0 0 1,-1 0-1,-2 1 0,1 1 203,-1 1 1,0 2 0,0 0 0,-2 0-1,0 0 1,-1 2-1054,0 1 1,0 2-1,-1 0 1,18-1 0,-1 2 1147,-3 0 0,-1 1 0,-6 1 0,0 1 0,-1-1 0,0 2 0,-1-1 0,-1 0 0</inkml:trace>
  <inkml:trace contextRef="#ctx0" brushRef="#br0">10777 13250 8174,'-14'28'0,"5"1"587,-1-1 0,7 0 871,-2 1 0,7 2-544,7-2 0,3 1-401,11-11 1,3-5-235,7-4 1,3-10-36,7-5 0,6-17-146,3-21 0,3-12-258,-26 23 0,-1-3 0,0-4 1,-1-2 100,0-1 1,-2-1 0,0-4-1,-2 0-114,-3 3 1,-2-2 0,-3-1 0,-2 0 120,-3 1 0,-1 2 1,-1 0-1,-2 1-81,4-33 0,-4 13 62,-6 15 1,-6 17 152,-4 7-121,-2 13 1,-3 12 213,1 14 0,0 12-226,0 10 0,-5 17-258,0 8 1,0 7-136,5 7 1,4-36 0,1 1 388,-1 3 1,1 2-1,-3-1 1,0 1-40,2 2 0,1-1 0,0-1 0,1 0 21,3-3 0,0-1 0,-6 37-18,6-3 0,4-13-117,10-11 1,7-22-392,13-20 0,5-10 46,4-10 1,3-14-235,2-18 1,0-9 528,-1-10 0,-20 26 0,-1 0 6,1-2 0,-1-2 0,-1-1 0,1 0 218,-2 2 1,0 0 0,-2 1 0,0 0-168,12-30 1,-6-2 289,1 2 0,-8 11-124,-2 4 0,-1 12 929,-8 7 0,-1 9 45,-4 5-300,0 10 1,0 4 67,0 10 1,-4-2 276,-1 6-861,0-5 0,11 3 419,4-2 0,4-3-485,5 2 0,3-2 119,7-2 1,-6 0-920,1 0 0,1-2-27,8-2 0,-7 1-343,2-7 1,-9 7 1112,0-2 0,-3-3 0,-2 0 0</inkml:trace>
  <inkml:trace contextRef="#ctx0" brushRef="#br0">11943 12880 8174,'-14'29'427,"0"-1"1,0 2-169,-1 3 0,6-1 0,0 6 1,1-7 464,-2 2 1,4-3-226,6-1 1,0-1-414,0 1 1,1-7-260,4-3 0,1-3-209,4-2 1,3-6-126,-4-4 0,4-2-570,1-2 0,0-3 1077,0-7 0,1-5 0,-1-14 0</inkml:trace>
  <inkml:trace contextRef="#ctx0" brushRef="#br0">12057 12937 8763,'0'14'1415,"0"0"1,0 2-938,0 3 0,0 10-325,0 8 0,0 5 77,0 0 1,0 6-161,0-1 0,0-4 21,0-5 1,0-8-103,0-2 1,0-11-805,0-7 694,6-7 1,2-9-150,7-13 1,-6-14 61,0-10 0,1-6 121,4-8 1,0 0 22,1 0 0,-3 2 228,-2 3 0,2 3 40,-2 6 1,1 13 200,-2 7 1,4 7-365,-4 6 1,-1 6 67,2 8 0,-5 11-94,4 8 0,-4 9 110,4 1 1,-6 5-197,2-5 1,-3 0 76,-2-4 1,5-2-286,-1-4 1,3-2 8,-3-7 1,-1-6-102,7-3 0,-1-5 62,6-5 0,-1-11 187,0-12 0,0-7 226,1-8 1,-1 2-131,0 3 0,0-1 451,0 6 0,-4 6-8,-1 8-140,-5 9 0,2 6 1,-6 8 0,0 17-71,0 12 1,0 7-204,0 2 1,0 10 129,0 0 1,0 5-1020,0-9 0,-5 4 465,0-5 0,-1 1 420,1-6 0,-3 1 0,-6 0 0</inkml:trace>
  <inkml:trace contextRef="#ctx0" brushRef="#br0">10948 14188 8149,'0'-8'1456,"0"-5"543,0 12-806,0-12-733,0 5 54,0 0-267,0 8 1,5 15-78,0 8 0,6 4-128,-2 2 0,2 7-106,-1 7 0,2 6 89,-2 7 1,1 3-288,-2 2 1,4 4 173,-4 6 1,-2-7-226,-3-8 1,3-13-105,-2-15 165,-1-5 1,-4-19 120,0-8 1,0-12 255,0-17 1,0-5-176,0-10 0,0-2-18,0-7 0,-1 5 208,-4 0 0,3 6-96,-2-2 1,2 11-203,2 3 0,0 11 318,0 4 1,6 5-367,4 4 0,7 4-111,2 6 1,2 1-39,-2 4 1,-4 3 203,4 6 0,-4 0-8,-6 1 1,2 4 361,-6-1 1,-2 8-142,-8-3 1,-3 3 148,-6-3 1,-5 3-78,0-7 1,-4 0-5,4-5 0,-5-2-101,5-2 0,-5-4-136,5-6-1696,0 0 974,5 0 829,6-12 0,8 2 0,8-10 0</inkml:trace>
  <inkml:trace contextRef="#ctx0" brushRef="#br0">11488 14273 8227,'-14'0'1007,"0"0"215,0 0 1,4 0 31,1 0-399,6 0-427,-4 0-196,20 0 0,4-6-167,16-4 1,-1-7 129,6-2 1,0 0-932,5 5 1,-1 5-152,1-1 0,0 2 887,-1-1 0,1-4 0,-1 5 0</inkml:trace>
  <inkml:trace contextRef="#ctx0" brushRef="#br0">11759 14017 8183,'-24'8'0,"0"-3"0,7 1 1280,-2-1 0,8 5 196,1-6-1003,7 1 0,-2-5-181,10 0 1,6 0-221,13 0 1,1 0 76,13 0 0,-2-5-112,2 1 1,2-1-227,-7 5 1,0 0 246,-4 0 1,-3 0-344,-2 0 1,-8 8 105,-7 6 1,-5 6 564,0 9 1,-15 6-127,-8 3 0,-8 7-209,-6 3 0,-8 4-327,-6-5 0,-5 4-180,4-9 0,7-2 3,8-12 0,5-12 28,4-6-1901,10-7 2326,7-16 0,14 4 0,1-12 0</inkml:trace>
  <inkml:trace contextRef="#ctx0" brushRef="#br0">12213 13889 8251,'0'10'426,"0"-1"1,0 1 101,0 4 0,2 5-92,3 0 0,3 6 320,6-1 1,2 3-283,3 1 0,4 1-223,11-1 1,0-4-333,4 0 0,5-12 131,0 2 1,-7-9-236,2 0 1,-3-5 148,-7-5 0,2-3-169,-11-6 1,-2-7 38,-7-2 1,1-6 71,-6-4 0,-1-3-5,-4-7 1,0 1 73,0-1 0,0 2-49,0 3 1,-6-2 48,-3 7 1,1 0 243,-2 5 0,1 6-76,-6 3 1,6 4 100,-1 6 1,1-2-121,-5 6 0,4 2-82,1 8 0,4 3-15,-4 6 1,4 5 3,-5 0 0,6 11 104,-6-2 1,5 10-58,-4 0 1,4 5-79,-4 4 0,-1-1 54,-4 6 1,-2 0-149,-3 5 0,-3-5 77,-6 0 0,-1-8 101,1-1 0,-1-8-17,1-12 0,0-8-7,-1-11 0,1-5-173,-1-9 0,1-5 73,-1-14 1,6-6 52,-1-3 1,7-4-28,-2-6 0,3-2-354,2-7 1,6 2 133,3 3 0,3-2 75,2 7 1,2 4 116,3 5 0,-2 8 118,6 2 0,1 7-66,4 12-73,0 2 1,1 10 139,-1 7 1,2 6-94,2 12 0,-2 7 225,3 3 1,3 4-57,2 6 1,-2 1-113,2 3 1,0 2-386,4-7 1,5 0-520,0-4 0,1-8-1831,-6-7 2694,7-6 0,-5-7 0,4-1 0</inkml:trace>
  <inkml:trace contextRef="#ctx0" brushRef="#br0">13493 12667 8406,'-19'1'1283,"0"4"-804,-6-3 668,9 4-825,2-6 1,15 2 232,14 2 1,13-2-148,15 3 0,7-2-366,12 2 0,-2-4-298,6 4 1,-6-2-477,2 2 1,-4-2-822,-1 6 0,-8 1 1553,-6 4 0,-7 7 0,-7 1 0</inkml:trace>
  <inkml:trace contextRef="#ctx0" brushRef="#br0">13607 13264 8368,'-21'6'1793,"5"-4"-986,-2 3-598,8-4 0,10-1-185,10 0 1,15 0 815,8 0 1,13-1-633,6-4 1,8-5-652,2-9 0,4 2-707,-4-7 0,7 5 477,2-4 396,0-1 1,-29 7-1,0-1 1,-3 0 0,1 0-1</inkml:trace>
  <inkml:trace contextRef="#ctx0" brushRef="#br0">14019 12510 8390,'-16'10'0,"-3"-1"0,4-1 1313,-4 2 1,9-2-554,5-4 0,7 0-200,7 5 0,9-1 49,15 1 0,10 2-149,9-6 0,11 2-326,8-3 0,2-2-246,-33 0 0,0 1 0,36-2-330,5-1 1,-7 6 309,2 4 1,-7 4-537,-7 5 1,-10 5 339,-19 9 0,-12 10-18,-17 9 1,-18 9 414,-14 6 0,8-30 0,-3 0-58,-7 1 1,-1 0 0,-1 3 0,-1 2-77,-2-1 0,-1 1 1,-2-1-1,0 1 180,0 3 1,0-2-1,0-6 1,0-2-71,3-1 1,-1-3 0,2-5 0,-1-2 100,-32 18 1,14-15-709,15-14 1,16-15-313,17-18 0,17-11 874,12-18 0,3-9 0,8-7 0</inkml:trace>
  <inkml:trace contextRef="#ctx0" brushRef="#br0">15853 12383 8368,'0'-24'-67,"0"0"1,0 5 303,0-5 1,0 2 398,0-1 1,0 7-52,0 6 1,0 6 295,0-6-887,0 7 125,0 9 1,0 5 58,0 13 1,5 5 62,0 4 0,6 8-160,-2 1 0,1 3-38,4 7 0,-6-6-180,11 1 1,-7-3-71,7-1 1,-1-1 73,1 1 0,-2-11-14,7-4 0,-5-10 44,4-4 0,-4-6-37,5-8 0,-2-15 56,2-8 1,1-10-121,-6-10 0,5 0-121,-5 1 0,4 1-210,-4 3 0,0 4 17,-4 11 0,-1 1 95,0 3 1,-1 8 120,-4-4 0,4 11 0,-4-1 0,-1 3 261,2 2 0,-6 2-81,6 3 1,-1 3 294,6 6 0,-1 0-82,0 0 1,0 5 126,0 0 0,1 0 314,-1-5 0,2 5-233,3 0 1,-2-5 63,7-4 1,-1-7-47,6 2 0,-1-5 62,1-5 0,-6-4-96,1-10 0,-5-3-61,5-7 0,-8-4-3,-2 0 0,-2-5-11,-7 5 1,0-5 77,-5 5 1,-2-4-96,-2 9 1,-6-4 121,-9 9 0,2 4-66,-7 4 1,2 3-19,-2 7 0,4 0 3,6 5 1,-5 7-253,0 2 0,0 10-56,4 5 0,3 3-49,2 1 0,-1 7 35,7 3 1,-6 7 28,5 3 0,1-2-165,4-8 0,6 1 46,3-6 1,10 4-63,5-9 0,4-3 48,6-11 0,2-1 153,7-3 0,-1-4-163,1-6 1,0-2-206,-1-2 1,1-4-752,0-7 0,-1 1 525,1 0 0,-2 5 635,-3-1 0,3 1 0,-5-6 0</inkml:trace>
  <inkml:trace contextRef="#ctx0" brushRef="#br0">17545 12297 8116,'-6'-8'274,"3"-7"-229,-7 5 1,5-6 734,-4 7 0,4-4-212,-4-1 1,1 0-51,-2-1 0,-2 6-137,2 0 1,-7 5-44,-2 0 0,0 2-165,5 2 0,-5 6-1,0 4 1,-2 9-117,2 4 0,2 11 55,-7 4 0,7 7-76,-2 3 0,8 4 15,1-5 0,7 4-239,-2-9 1,5 3 132,5-12 0,9-2-326,10-7 1,3-5 90,1-9 1,6-4 122,-1-6 1,5 0-154,-5 0 0,5-6 72,-5-4 1,0-7-701,-4-2 0,-1-5-26,0 5 975,1-6 0,-7 3 0,-1-7 0</inkml:trace>
  <inkml:trace contextRef="#ctx0" brushRef="#br0">17602 12255 8116,'-8'6'919,"2"-3"355,6 7-821,0-7 0,12 3 58,7-6 1,8-6-187,6-4 1,4-2-299,5-3 0,3 1-485,2 0 0,-3 0-663,4-1 0,-6 1 1121,-4 0 0,3 0 0,-4 0 0</inkml:trace>
  <inkml:trace contextRef="#ctx0" brushRef="#br0">17943 11842 8116,'-14'2'1385,"0"3"1,0-2-697,-1 6 1,6 1-214,-1 4 0,3 8-114,-3 6 0,-1 7-53,6 8 0,0 12-131,5 7 1,0 12-338,0 7 1,3-40-1,1 1 208,0 1 0,1 0 1,8 36-725,1-4 0,5-15 423,0-7 0,6-14-1368,-1-6 1,3-6 74,1-8 1545,1-6 0,6-20 0,1-1 0</inkml:trace>
  <inkml:trace contextRef="#ctx0" brushRef="#br0">18242 12112 8005,'-8'0'3008,"-5"0"-2207,12 0-455,-6 0 1,7 7-52,0 2 0,0 9-46,0 1 0,5 7-140,0 3 1,6 6-149,-2 7 1,2 2 206,-1 4 1,3-2 50,-4 6 1,-1-2-668,1 2 0,-1 2 220,2-6 0,1-7 0,-6-8 1,4-5-140,-4-4 247,0-4 1,-5-15 299,0-10 0,0-9-128,0-14 1,0-12 60,0-2 0,4-10-52,1-1 1,0 1 96,-5-5 1,0 10-97,0-5 1,1 8-139,4 6 0,-3 3-340,2 7-54,-2 5 0,0 9-1405,2 9 1345,-2 4 1,11 1-504,-4 0 0,-1 5 153,1-1 880,1 7 0,10-3 0,3 7 0</inkml:trace>
  <inkml:trace contextRef="#ctx0" brushRef="#br0">18455 12212 8005,'0'-8'-2,"-6"-5"262,4 12 51,-10-12 1,5 10-71,-2-6 0,1 5 318,3 0 0,2 0 276,-7 0 407,7 2-807,-9-4 0,9 12-84,-7 4 0,7 4-115,-2 5 0,4 4 0,1 11 0,-5 4-130,0 9 0,0-1 95,5 6 0,7 0-264,2 5 1,5-7 103,5-2 0,3-10-626,7-5 0,1-5 97,3-4 1,-3-10-35,3-9 0,2-13 45,-2-11 0,5-11 98,-5-17 0,-6-4 242,-8-6 1,-5-4-255,-4-1 0,-4-4 641,-6 4 0,-3 7-185,-7 7 0,-5 4 633,-14 2 0,-10 5-328,-4 4 1,-11 14 149,-3 5 1,1 9-275,-6 0 0,0 17-270,6 6 1,2 9-633,11 6 1,13 4 372,6 5 1,13-5-499,7-4 0,8-5 781,6-4 0,4-2 0,5-3 0,3 3 0</inkml:trace>
  <inkml:trace contextRef="#ctx0" brushRef="#br0">18896 12084 8005,'0'-8'2283,"0"2"1,0 4-1407,0-3 262,0 4-294,0-5-1103,0 6 167,0 0 22,6 0 0,0 7-253,4 8 0,4 11 203,0 12 1,1 11-459,4 8 1,3 8-95,1 11 1,-1-4 362,2 4 0,-6-9 93,1-6 0,-5-15 148,-5-8 195,4-13 1,-12-12 268,4-13 0,-10-14-90,-4-15 0,-4-7 202,-1-11 1,0-9 77,0-5 1,-1-7-431,1 1 0,5 3 348,-1-3 0,7 7-105,-2-1 1,5 7 30,5 2 0,5 17-397,9 2 1,4 17-244,10 2 0,4 9-492,5 0 0,1 5 400,0 5 0,-2 3-411,-3 6 1,1 2 475,-6 3 1,-1-3-601,-8 3 0,1 1 273,-6-1 0,1 5-136,-1-5 0,-8 5 44,4-5 655,-11-1 0,3-10 0,-7-1 0</inkml:trace>
  <inkml:trace contextRef="#ctx0" brushRef="#br0">16578 13463 9642,'-1'-8'2909,"-4"3"-3021,3 4 54,-4 1 234,6 0 0,6 6-12,4 4 0,3 5-286,1 9 1,2 3 93,3 16 0,-2-1-68,7 15 0,-7-3-6,2 7 0,1 3-162,-1-3 0,-4 1 427,-6-5 0,-6-10-148,2-9 24,-3-10-46,-2-20 1,0-5 253,0-12 1,4-8-57,1-17 1,5-8 20,-6-10 1,6-4-147,-5-1 1,1 1 11,-1-1 0,-2 0 194,6 0 1,-1 8-94,2 6 1,1 9-247,-7 10 0,7 10 143,-1 9 0,-2 3-126,1 2 0,1 8-64,4 6 1,-3 2 85,3 8 0,-7 0-10,7 4 1,-3 1-27,3-1 1,-4 0-157,-1 1 1,-4-7 94,4-3 1,-6-3-322,2-2 220,3-6 391,-6-2 1,4-14-122,-6-6 1,2-11-122,2-8 0,-2-5 154,3 5 1,-2-2 307,1 2 1,-2 7-176,3-2 1,1 9-83,-1 0 0,6 9-247,-2 6 0,6 5 123,4 9 1,-4 6-155,4 12 1,2 7 15,-2 3 0,0 8-457,-5 1 0,0 5-96,0-5 1,-4-1-371,-1-8 1,-1-3-1311,2-7 2367,2-6 0,-4-7 0,7-9 0</inkml:trace>
  <inkml:trace contextRef="#ctx0" brushRef="#br0">17645 13648 8154,'-2'-13'851,"-3"4"0,2-4-244,-6 4 0,4-4 133,-5-1 0,1-2-283,-5-3 0,0 8-142,-1-3 1,3 3 49,2-4 0,-2 7-307,2 4 0,2 2 13,-1 2 0,6 3-144,-2 7 1,-1 6-131,1 12 1,0 8 164,5 7 0,0 4-192,0 6 1,2 0 82,2-5 0,4-1-120,6-4 0,-1-7 113,-3-3 0,2-11-268,-2-8 1,2-6 108,3-8 1,-1-8 292,0-6 1,0-13-20,0-10 0,-1-9 182,-3-2 0,1 1 91,-7 4 0,1 2-130,-5 3 1,0 5 177,0 9 0,0 4 137,0 6 10,0 6-355,0 20 0,5 6-164,0 15 1,6 3 79,-2 2 0,-1-3-126,1-2 1,1 2-891,4-2 0,0-1 475,1-9 0,-1-2-942,0-7 0,5 0 1493,0 1 0,6-8 0,-3 0 0</inkml:trace>
  <inkml:trace contextRef="#ctx0" brushRef="#br0">18171 13392 9795,'-8'0'2463,"1"0"-1553,7 0-546,0 0 0,-4 8-75,-1 6 1,-1 8-196,1 11 1,-3 11-202,-6 13 0,0 13-59,7-31 0,-1 2 0,-1 6 1,-1 0-207,1 0 1,-1 0 0,1-2 0,0-1-155,-6 32 0,6-18-143,-1-10-824,7-11 0,-3-30 1493,6-17 0,6-15 0,2-18 0</inkml:trace>
  <inkml:trace contextRef="#ctx0" brushRef="#br0">17915 13520 8793,'0'14'1935,"1"2"-868,4 3 0,9 4-511,10 11 1,4 8-144,6 10 0,-3 8-407,7 2 1,-2 9 31,2-5 0,-3 1 76,-6-10 1,-1-7-813,0-2 0,-1-7 385,-3-8 195,-3-13 118,-14-13 0,0-14 0,-7 0 0</inkml:trace>
  <inkml:trace contextRef="#ctx0" brushRef="#br0">15597 11586 8226,'-22'-26'936,"3"2"0,3-3 276,2 3-341,6 4 1091,2 6-1363,6 7 1,2 15-301,2 6 1,4 21-20,6 17 1,1 18-107,-8-29 1,0 3-1,0 8 1,0 2-586,0 6 0,0 3 0,1 8 1,-1 2 381,-3-19 0,1 1 0,0 2 0,0 6 0,0 3 0,1 1-458,0 6 1,0 1 0,0 1 0,0 2 0,-1 1 0,0-1 493,1 2 1,1 1-1,-1-2 1,1-1-1,0 0 1,0 0-289,-1 2 0,0 1 1,1-2-1,1-4 1,0-2-1,1 0 134,-1-5 0,0 0 0,0-2 1,-1-6-1,1-1 0,0-3-596,6 13 1,1-3 0,-2-7 0,2-2 346,6-10 1,1-2 0,-3-6 0,1-2 395,3-2 0,2-2 0,22 25 0,-4-10 0,-4-5 0</inkml:trace>
  <inkml:trace contextRef="#ctx0" brushRef="#br0">20019 10989 8221,'0'-8'0,"-6"-4"0,3 9 1492,-7-7 295,7 7 0,-5-2-961,3 10 1,4 12-344,-4 17 1,3 22-219,2 25 0,2-30 0,1 4-618,-1 7 0,1 4 1,2 7-1,1 4 375,-3-20 1,0 1 0,0 2-1,3 4 1,0 2 0,0 0-353,0 4 1,0 2-1,1-1 1,1 1 0,0 1-1,1-1 272,-1-1 0,0 0 1,0 0-1,0 0 0,1-1 1,-1 1 65,0-2 1,0 1 0,0-1-1,0 1 1,2 1 0,-1-2-213,-2-3 1,1-2 0,0 0 0,0-2-1,1-1 1,-1-2-11,4 16 1,0-3 0,1-3 0,-1-2-30,-2-4 1,-1-3 0,1-11 0,-1-2-193,-1-3 1,-1-2 0,7 21 541,0-16 1,0-15-2188,0-8 2440,1-7 1,-3-11-1424,-2-6 1,-4-8 1533,-6-11 0,6-3 0,2-6 0</inkml:trace>
  <inkml:trace contextRef="#ctx0" brushRef="#br0">6370 4407 9542,'-22'-36'-105,"3"1"119,9 7 1,6-1 4,8 1 0,4 4 67,7 0 1,5 2 303,4-1 1,-2-9-286,2 3 1,-1-4 88,6 0 1,-1 2 22,1-7 0,5-5-103,4-4 0,11-9-319,8-1 1,-25 26-1,1-1 266,4-3 1,2-1 0,3 0 0,1 1 68,4 0 1,1-1 0,3-2 0,2-1-483,1-2 1,1 1 0,2-1 0,0 0 344,1 0 1,2 1-1,3 1 1,1 1-3,2 2 1,0 1 0,2-1 0,0-1-53,1-1 0,0 0 0,-1 1 0,1 0 33,-20 10 1,0 0 0,0 1-1,1-1 1,1 1 0,0 0-218,0-1 0,1 0 0,1 0 1,2-1-1,0 1 0,1 0 243,0 1 1,1 1-1,1 0 1,-1-1 0,0 0-1,1 1-261,-1-1 1,-1 1-1,1 0 1,1 0-1,0 0 1,2 1 265,3-3 0,2-1 0,1 2 0,1 1 0,1 0 0,1 1 31,0-2 0,0 1 0,1 0 1,1 2-1,0 0 0,1 1-30,-1 0 1,0-1-1,0 2 1,1 0-1,0 1 1,2 1-110,-16 3 0,2 1 0,-1 0 0,1-1 0,0 0 0,0 0 1,0 1-1,0-1 117,0 0 1,0 1-1,1 0 1,0-1-1,1 1 1,1-1 0,0 1-1,0 0-101,-2 0 1,1 1 0,-1 0 0,1 0 0,2 0 0,1-1 0,0 1 0,0 0 97,1 0 1,0-1-1,1 1 1,0 0-1,2 0 1,2 0 0,0-1-1,-1 1-2,0 0 0,-1 0 1,1-1-1,1 1 0,1 0 1,1 0-1,0 1 0,-1-1-67,-2 1 1,0 0-1,0 0 1,0 0-1,2 0 1,0 1-1,0 0 1,1 0 69,1 1 1,1 0 0,0 1 0,0-1 0,0 1-1,0 0 1,1-1 0,-1 1-3,0 1 0,0-1 1,-1 0-1,1 1 0,0 1 1,-1-1-1,1 1 1,-1 0-37,0 2 0,0 0 0,-1 0 1,0 1-1,0-1 0,-1 1 0,1 1 1,0 0 36,2 0 0,1 2 1,1 0-1,-2 0 0,-1 0 1,0 0-1,0 1 0,0 0-1,0 0 0,1 1 1,0 0-1,-1 1 1,-1 0-1,-1 1 0,0 0 1,0 1-24,0-1 0,-1 2 0,0-1 1,0 2-1,-1 0 0,0 2 1,0 0-1,1 1 21,1 0 1,0 2 0,1-1-1,-1 2 1,0 0 0,1 0-1,-1 1 1,0-1 37,-1 1 0,1-1 1,-1 1-1,-1 1 1,1 1-1,0 1 1,0 0-1,-1 1-38,-1-1 0,0 0 1,0 0-1,-1 1 1,0 1-1,-1 0 0,1 1 1,-1 0 74,1 0 0,-1 1 0,1 0 0,-1 1 1,1-1-1,0 1 0,0 0 0,-2 1-31,-1 1 0,-1 1 0,0 0 1,-1-1-1,2 0 0,-1 0 1,0 0-1,-1 1 17,-3 0 0,-1 1 0,0 0 0,0 0 0,1-1 0,0 1 0,0-1 0,0 1-16,1 1 1,0 0 0,-1 0 0,0 0 0,-1 0 0,-1 0-1,1-1 1,-1 1 11,-1 0 0,0 0 0,0 0 1,-1 0-1,18 8 0,-1 0 1,0 0-73,-3 0 1,-1 1 0,0-1 0,0 0 0,0 0 0,-1 0 107,-1 0 1,-1 1 0,0-1-1,-4 0 1,0 0 0,-1 1-154,-2-2 0,-1 2 1,0-1-1,-2 0 1,-2 0-1,0 1 28,-2-1 0,-2 0 0,0 0 0,-2-1 0,-1-1 0,0 1-283,-2-1 0,-1 1 1,0 0-1,18 14 1,-2 1 14,-3 0 1,-1 1-1,-5-2 1,-2 1-374,-5-2 0,-3 0 1,-4-2-1,-3 2-273,-4 2 0,-3 1 940,-4-4 0,-2 1 0,-2 5 0,-3 1 0,-1-4 0,-1 0 0,0 1 0,0-1 0</inkml:trace>
  <inkml:trace contextRef="#ctx0" brushRef="#br0">23588 2403 8378,'6'20'26,"7"10"89,6 13 1,11 15-91,-16-21 0,0 2 0,4 6 0,0 2-539,-1 6 0,0 3 1,2 2-1,1 2 591,-1 1 0,0 1 0,1 2 0,-1 0 128,0-2 0,0-1 0,2-1 0,-1-3-50,-1-6 0,0-2 0,2-3 0,-1 0 0,1-3 0,-1 0 126,0-1 1,-2-1-69,17 26 0,-8 1 1,-3-17 418,-5-8-387,-4-7 1,-7-9 774,-3-4-993,-3-8 0,-4-9 209,-3-6 0,-18-6 87,-20-4 0,-15-4-359,18 5 1,-1-1 0,-5-1 0,-1 0-145,-7-3 0,-1-1 0,-6-1 0,-1-2-47,-2-1 0,0 0 1,-5-2-1,0 1-115,0-2 1,1 1 0,3 0-1,2 1 77,1 1 1,1 0 0,3 1 0,2 1 98,3 2 0,2 2 0,2 4 0,1 2-398,7 2 1,2 1 0,-32 0 563,9 4 0,7-1 0,4 2 0,4 6 0,-1 1 0</inkml:trace>
  <inkml:trace contextRef="#ctx0" brushRef="#br0">9953 10876 15038,'0'-15'154,"0"6"-149,0-1 0,1 1 414,4-5 0,3 1-310,6 4 1,1-2-205,-1 6 1,5 0-167,0 5 0,0 0 50,-5 0 1,2 0 101,3 0 1,-4 2-207,4 2 0,2 4-11,-2 6 0,5 1-105,-6-1 0,8 5-4,-3 0 1,6 5 230,4-6 1,-1 8 101,6-3 0,7 6 120,12 4 1,2 2-410,7 3 0,2 3 382,-30-22 1,0 0 0,-1 1-1,2 1 55,3 0 1,1 0 0,-2 1-1,2-1 11,4 1 1,0-1 0,1 0 0,-1-1 29,3-1 0,0 0 0,0 1 1,-1 1-16,1-2 1,0 0 0,0-1 0,-1 0-260,1 1 0,0 0 0,2-2 0,0-1 255,0 3 1,0 0-1,1-2 1,0 1 81,0 3 1,-2 0-1,0-4 1,0 0-79,1 1 0,0 1 0,1 0 0,1-1 1,1-2 1,-1 1-1,3 2 1,0 0-28,2-2 1,1-1-1,0 1 1,1-1-8,3-1 1,0-1 0,1-2 0,0-1-357,1 2 1,0-2 0,1-1 0,1-1 347,5 3 0,1 0 0,-7-3 1,1-1-360,6 2 0,-1-1 0,-2 0 0,-1-1 343,1 2 0,0-1 0,3-1 0,1 0 75,0 2 1,1-1 0,-1-1 0,0 0-61,1-1 0,0 0 0,0 0 0,0 0 68,2 0 0,0 1 0,-25-4 1,1 1-1,0 0-41,3 0 1,0 0-1,0-1 1,-3-1 0,-1 0-1,1 0-156,2 1 1,2-1 0,-1 0 0,-1-1 0,0-1 0,1 1 154,-1 1 1,1 0 0,0 0 0,0-1 0,1-1-1,-1 1-15,3 1 0,1 1 1,-2-2-1,0 0 1,-2-1-1,1 0-50,1 0 0,-1 1 1,1-1-1,-1 0 1,-1 0-1,1 0 38,1 1 1,-1 0-1,1-1 1,0 0-1,0-1 1,1 1-29,2 0 1,0 1 0,-1-1 0,-2 0 0,-1 0 0,0-1 0,0 0 0,0 0 0,0 0 0,0 0 1,0 0 0,0 0 0,0-1 0,1-1 0,-1 0-18,1 1 0,-1 0 1,1-1 6,2-4 0,1 0 0,-1 0 1,-3 3-1,-2 0 0,1 0 0,0-3 1,0-2-1,0 1 1,-1 0 0,-1 1 0,1-1 0,0-1 0,-1 1 0,0-2-21,0-1 1,1-2-1,-1 1 1,1-1 0,0 0-1,-1-1-75,-1 0 1,0-2 0,-1 1 0,25-7-1,-1-1 52,-3 1 0,-1 0 35,2-1 0,0 1 0,-3-1 0,0 0 0,0-1 0,0 0-16,-4 0 1,-2-2 0,-4 0 0,-2-2 3,-5 4 0,-1-1 0,0-2 0,1 0-4,2 2 0,-1 0 1,-3-4-1,-1 0-241,-4 2 1,-1-1 157,-1-2 0,-1 0 1,-7 4-1,-2-1 1,4-2-1,-1 0-162,0-1 1,0 1 0,0-2 0,-1 0 215,-4 1 1,-1 1 0,-1-2-1,-1 0-697,11-22 0,-2 1 652,-12-1 0,1 8-875,-1 1 0,-4 2 981,0 8 0,-5-5 0,4 5 0,1 0 0</inkml:trace>
  <inkml:trace contextRef="#ctx0" brushRef="#br0">20972 10918 8558,'-8'-12'0,"-2"1"226,10-13 0,11 6 0,19-2 200,11-1-401,8 6 1,19-12-1,5 5-23,4-1 0,-36 11 1,1-1-1076,2 4 1,2-1 1096,-3-3 1,0 1-1,3 4 1,-2 0-1,-3-1 1,-1 1 81,36-3 1,-11 0 237,-8 6 1,-2 0-353,-8 5 1,-1 8-275,-8 6 214,-3 1 0,-13 16-95,-3-2 1,-5 8 0,-6 3 94,-8 6 1,-8 4 71,-11 7 1,-5 6-1229,-9 4 1189,-3 2 1,15-31-1,-1 0-55,1 0 1,0 0-1,-1 1 1,-1-1 204,-1 1 0,1-2 1,-17 31-1,20-33 0,-1 1-115,-15 34 0,-2-2 0,8-2 0,8-5 0,8-2 0</inkml:trace>
  <inkml:trace contextRef="#ctx0" brushRef="#br0">1635 3995 8499,'0'9'260,"0"1"1,2-1 15,3 5 1,3 5-64,6 0 1,6 5 62,4-5 1,8 0-48,1-5 0,11-6 10,-1-3 0,15-13 37,4-11 1,-1-11-599,1-17 1,-5-4 445,-5-6 1,-6 2-390,-13 3 0,-8 3 184,-15 6 0,-5 7-254,-10 3 0,-5 4 57,-9 6 0,-9 2-126,-10 7 1,-5 6 123,-4 3 0,-4 4 147,-5 1 1,5 12 160,4 7 1,1 10-119,-2 8 0,11 9 100,-1 16 1,6 4 60,17-29 1,2 2-1,0 3 1,2 1 72,-2 4 0,2 1 0,5-2 0,1 0-5,-1-1 1,3 0 0,7 34-77,11-8 1,7-10-29,11-13 1,3-10-119,7-19 0,6-7-120,3-12 0,6-8 26,9-6 0,-6-13-765,10-11 1,-9-4 286,0-6 655,-10 4 0,-2-11 0,-5 3 0,-3-4 0,-2 0 0</inkml:trace>
  <inkml:trace contextRef="#ctx0" brushRef="#br0">2588 3767 8955,'0'-22'151,"0"2"1401,0 5-985,0 8 1,0 10-272,0 16 0,-5 11-157,1 17 1,-7 5 99,1 10 1,-1-2-450,2 6 1,-4 1 325,3 4 1,-2-5-749,-2 0 0,4-10 389,1 0 0,5-14-421,0-5 1,2-11-22,2-7 1,6-11 683,4-8 0,3-13 0,1-9 1</inkml:trace>
  <inkml:trace contextRef="#ctx0" brushRef="#br0">2403 3810 8973,'-6'-8'278,"4"2"1,-4 9 503,6 6 0,2 9-175,2 15 0,4 5-354,6 9 1,7-1 140,3 6 1,7 3-806,2 2 0,7 0-122,-2-14 1,8 1 192,1-11 0,5-6-1252,-4-8 1589,-1-9 1,2-10 0,2-8-1</inkml:trace>
  <inkml:trace contextRef="#ctx0" brushRef="#br0">3171 3981 10050,'-28'-41'-65,"-1"3"1,5 3 577,1 6 1,5 3 3,-1 2 1,4 5 67,0 9 1,1 4-179,0 6 0,-2 2-238,-3 2 1,3 6-130,-3 9 1,5 9 166,5 10 1,-4 8 98,4 1 1,2 7 54,3-2 1,2 2-344,2-2 0,0-3 48,0-6 0,8-4-231,6-6 0,2-3-132,8-15 0,-5 0-152,4-10 1,1-3 119,4-12 0,1-6 232,-1-12 1,1-7-109,-1-3 0,-1-7 171,-3-3 0,-4-1-203,-6 2 1,1 3 122,-1-4 0,-6 1 307,-3 4 0,-4 4 173,-1 10 0,-5 12 668,1 3-982,-7 9 0,7 13-8,-5 15 0,6 17-12,-2 12 0,3 3 194,2 2 0,2-6-497,3-4 0,4-4 57,10-5 1,-1 0-380,5-10 0,3-3-436,7-10 0,-2-8 529,7-2 0,-11-5-308,2-5 0,-9-4-126,4-10 969,-13-3 1,14-13 0,-9-1-1</inkml:trace>
  <inkml:trace contextRef="#ctx0" brushRef="#br0">3498 3796 10050,'0'-14'-331,"0"-1"2045,0 1-1101,0 6 0,0 3-27,0 10 1,0 5-188,0 9 0,2 3-113,2 6 1,-1 5-81,7 1 1,-7 5 176,2-1 0,1 3-487,-1 2 1,1-2 154,-1-3 1,-3 1-424,2-6 1,-1-1 199,2-8 1,-3-4-346,3-6 1,-4-4 229,-1-1 0,0-7 490,0-2 1,0-13-206,0-10 1,5-12-19,0-8 0,4-1 79,-4-8 1,6 6-26,-2-1 1,2 7 201,-1 2 1,2 7 23,-2-3-404,3 11 1,1 9 92,0 9 1,-1 10 9,-4 4 0,4 10-32,-4 5 0,-1 9 215,2 5 1,-7-4-167,2 0 0,-4 0 9,-1 0 1,2-1-59,2-5 1,-2-6 27,3-3 1,-4-8-265,-1-1 592,0-7 58,0 3 0,0-18-493,0-7 1,2-14 11,3-10 0,3 0 279,6-4 0,-5 3-97,1 1 1,-1 7 110,5 2 1,-1 11-51,-3 4 0,2 9-273,-2 6 0,2 8-77,3 6 0,-6 15 451,0 8 0,-4 11-34,5 4 1,-6 6-184,6-2 0,-7 3-451,2 2 1,1-7 120,-1-2 1,4 1-581,-4-2 0,5-6 425,-6-8 1,7-9-100,-1-5 1,-2-5 545,1-4 0,1-4 0,4-6 1</inkml:trace>
  <inkml:trace contextRef="#ctx0" brushRef="#br0">4067 3838 11771,'0'29'1680,"1"6"-1428,4 3 0,3 4 32,6 6 1,0 4-207,1 9 1,-1 4-243,0 6 1,0 0 219,0 0 0,-1 0 64,-3 0 0,2-1-119,-2-4 1,-2-9-160,1-9 0,-4-11 58,4-3 1,-4-11-638,4-4 534,-5-9 1,2-5 76,-6-10 1,0-9 83,0-10 0,5-11 172,-1-8 1,1-5-293,-5-9 1,0-7 152,0-2 1,-5-3-186,1-2 0,-7-5 171,1 0 0,2 33 0,-1 1-72,-1 1 0,1 1 1,-1-2-1,1 0 71,-5-29 0,4 5 444,1 14 1,4 12-34,-5 17-207,7 8 0,-3 22-309,6 2 0,6 5 148,4 5 1,-2 3 133,1 7 0,1 1 230,4 3 1,-5 2-501,1 3 0,-7 1 39,2-6 0,-4 7-148,-1-2 0,0-3 84,0-2 1,0-3-190,0-2 0,-1-1 119,-4-3 1,2-5-6,-7-10 1,6-3-393,-6-6 1,2-1 69,-1-4 0,1-4-29,3-10 0,4-3 571,-4-7 0,10-6 0,2-1 1</inkml:trace>
  <inkml:trace contextRef="#ctx0" brushRef="#br0">4436 3526 9313,'-4'-10'113,"-1"1"1295,-6 6-952,3-4 1,0 15-34,3 6 1,-1 15-192,1 13 1,1 9 115,4 11 1,1-1-674,4 10 0,3-3 99,6 8 0,2-8-568,3-2 0,3-14 422,6-4 1,1-10-154,-1-10 0,-4-6-221,0-3 0,-2-9 164,1-6 0,-2-8 557,-7-6 1,0-4 49,1-5 1,-8 2 14,-2-7 0,-3 2 180,-2-2 0,0 2 8,0 3 0,0-1-19,0-4 0,0-1 546,0 6 1,4-2-130,1 2 1,6 3 5,-1-3 1,2 8-85,3 2 1,-1 1-70,0-2 0,5-1-356,0 7 1,6-6 173,-1 5 1,-2-6-287,2 2 1,-2 1 70,2-1 1,-5-1-85,-10-4 1,2 0-36,-6-1 1,0-4 15,-5 1 0,-4-1 99,-5 4 0,-2 1-114,-13 0 1,0 4-508,-4 1 0,-5 6 230,0-2 1,-1 11 167,6 9 1,0 7 109,-1 11 1,7 10 208,3 9 1,3 8-79,2 1 0,6 1-187,3-5 0,16-2 138,8-3 0,8-4 17,6-11 1,5-3 107,10-11 0,2-8-99,7-11 1,6-5 391,4-9 0,2-6-192,2-12 0,-1 0-874,-4-1 0,-4 2-301,-10 4 1,-5-3-1739,-9 7 2640,-3 0 0,-11 2 0,-1 3 0,1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11375 14842 8310,'-8'0'0,"1"0"70,7 0 0,-1 0 221,-4 0 24,4 0 135,-6 0 338,7 0-122,0 0-460,7 0 0,-4 0 11,6 0 1,1 0-8,4 0 0,-3 0-12,3 0 0,-3 0 69,8 0 0,-1 0-209,0 0 1,0 5 12,6-1 0,-5 3-127,4-3 1,1 0 37,4 5 1,1-4 138,-1 4 0,1-4-156,-1 5 0,5-6 70,0 6 1,1-6-77,-6 6 0,0-2 105,1 1 1,-2-1-145,-4-3 0,4-3 202,-3 2 0,-2 3 1,2-3 0,-2 1-57,2-5 1,1 0-12,-6 0 0,5 0-30,-5 0 0,4 0 41,-4 0 1,6 0-133,-1 0 1,-2 0 126,2 0 0,0 0-91,4 0 1,1 0 13,-1 0 1,-4 0-38,-1 0 0,1 0 22,4 0 0,-4 0 33,0 0 1,-5 0-26,5 0 1,-7 0 17,2 0 1,-2 0-22,2 0 1,-3 5 20,3 0 1,-3-1 14,-2-4 1,0 0 6,0 0 1,2 0 2,3 0 0,-3 0 51,3 0 0,-3-4-61,-2-1 1,5 0 137,0 5 0,5 0-116,-6 0 1,8 0-58,-3 0 1,0 0 62,0 0 1,1 0-82,4 0 0,-1 0 43,-3 0 1,3 0-9,-3 0 0,2 0-3,3 0 1,-1 0 9,1 0 1,-1-5 191,1 1 0,1-3-111,3 3 1,-2 0-149,7-5 1,0 6 105,5-2 0,-5-1-46,0 1 1,0 0 97,4 5 1,-4 0-1,0 0 1,-2-4-127,2-1 0,2 0 64,-7 5 0,6 0-4,-1 0 0,3 0 5,2 0 0,-3 0-116,2 0 1,-5 0 115,10 0 0,-8 0-71,4 0 0,-2 0 89,-8 0 1,5 0 0,-5 0 1,2 0 122,-2 0 0,-3 0-91,4 0 1,2 0-13,2 0 1,-2 0-14,2 0 0,-5 0-82,5 0 1,-2 0 84,2 0 1,-1 0-43,-4 0 1,-3 0-35,3 0 0,-3 0-19,-1 0 1,-6 5-71,1 0 1,0-1 112,4-4 1,-1 0-76,-3 0 0,2 0 67,-2 0 1,8 0-12,1 0 1,0 0-9,-4 0 0,-1 0 14,0 0 1,1 0-4,-1 0 0,1 0 8,-1 0 0,-1 0-43,-3 0 0,1 0 32,-6 0 0,5 0 17,-5 0 0,0 0-12,-5 0 1,5 0-70,0 0 0,0 0 63,-5 0 1,0 0-266,0 0 213,1 0 0,-3 2-74,-2 3 304,2-4-256,-10 5 1063,4-6-427,-6 0 583,0 0-394,-6 0-512,4 0 189,-4 0-282,6 0-1661,0 0 759,-6 0 280,4 0-811,-4 0-205,6 0 176,0 0 0,0 0 1</inkml:trace>
  <inkml:trace contextRef="#ctx0" brushRef="#br0">11346 7620 8237,'-6'-14'2633,"4"0"-2077,-4 6 1,4 0 294,-2 3-608,2 3 172,-4-4-534,6 6-11,0 0 1,0 6 19,0 4 0,0 4 112,0 5 0,1-2 77,4 7 0,-3 1-25,2 9 0,0 2 8,0 7 0,-2 1 27,3 3 1,-4 5-19,-1 10 1,0-2-165,0 6 0,5-4 148,0 4 1,-1-4 21,-4 4 0,0-11-2,0 2 0,5-8-24,0 3 0,0-4 0,-5 4 0,1-6-75,4 1 0,-3-7 94,2-2 0,-1-1 4,2 6 0,-2-7-20,7-2 1,-7 0-2,2 0 1,1 0 156,-1-1 1,4-3-217,-4 4 1,1-4-53,-1-2 1,-3 2 92,2 3 0,3-7-119,-3 2 1,3-4 101,-3-1 1,-2 3-167,3-7 0,-2 4 134,2-4 1,-2 0-46,6-5 1,-6 1 48,2-1 0,-2 2 0,2 3 1,-2-2 86,7 7 0,-7-5-98,2 4 1,-2 1 53,2 4 1,-4-4-39,4 0 1,-4 0 43,-1 4 1,0-4-13,0-1-81,0-5 1,0 2-8,0-6-16,0-6 54,0-1-14,0-7 175,0 0-164,0-7 408,0 6-218,0-6 241,0 7-154,0-6-22,0 5-37,0-6 35,0 7-464,0 0 24,7 0 0,-4 0-205,6 0 1,-4-1 221,5-4 0,-1 3 136,5-2 0,1 2 44,-1 2 1,5-5-35,0 1 0,6-1 80,-1 5 0,3-2 13,1-2 1,5 2-142,0-3 1,2 4 97,-2 1 1,-7 0-87,2 0 0,0 0 62,1 0 0,1 0-9,-11 0 0,0 0-8,-5 0 0,0 0-36,0 0 250,-6 0-228,-1 0 408,-7 0-216,0 0 335,-7 0-356,6 0 1,-7-7-110,3-2 0,3-1-145,-2-4 0,2 3 69,2-8 1,0-3-35,0-2 1,0-3 59,0-1 0,0-5-115,0 0 0,0-5 81,0 5 1,0-7-27,0 2 1,5-3 65,0-2 1,1 1 16,-1-1 1,-4 1 84,4-1 1,-3-4-101,-2-1 0,0-1 87,0 2 1,0-2-77,0-3 1,0-2 65,0 7 0,0-6-46,0 6 1,0 4-6,0 5 0,0-3-17,0-1 1,0-4-2,0 8 0,0 3-48,0 2 1,0-2 57,0 2 1,1-2-141,4 2 0,-2 3 117,7-3 0,-1-3-16,5-2 0,-1 2 6,-4-2 1,4 4 90,-4-3 1,3 5-111,-3-1 1,2 3-4,-6 1 0,0 7 85,-5 3 1,0-1-44,0 1 1,0 5 124,0 4 0,0 5-67,0-4 0,0 4 244,0-4-217,0 5 1,0-3 262,0 2-49,0 3-68,-7-4-88,6 0 37,-6 4-267,7-4 232,0 6-389,0 0 259,-6 0 0,4-2-45,-2-3 58,2 4 0,1-5-1,-4 6 0,3-2 1,-3-3 0,2 4 4,-1-4-6,2 3 1,-6 2 153,3 0 1,4-1-73,-4-4 21,-3 3-52,0-4 1,-6 1-14,0 1 0,0-1 29,-1 5 0,1-5-18,0 0 0,-2-1 84,-3 1 0,-1 4-83,-4-4 1,-8 3 160,4 2 1,-8 0-141,2 0 0,-5 0 13,1 0 1,-3 0-109,-2 0 0,1-1 102,-1-4 0,2 4-220,3-4 1,-3 2 117,3-2 0,5-1-54,4-4 0,3-3 73,7 4 0,-5 1-205,5-1 0,0 1-45,5-2 1,4 4-388,1 6-325,6-6 0,-5 4-109,3-3 1080,3 4 0,-4 7 0,6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8000"/>
    </inkml:brush>
    <inkml:brush xml:id="br4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3071 3483 11298,'0'-24'-21,"0"1"-80,0-1 300,0 2 1,0 1 1153,0 7-1111,0 6-73,0-4 0,0 16-346,0 1 1,7 9 74,2 10 0,4 8 129,1 15 0,-4 5 28,-1 10 1,1 9-326,-3-32 1,0 2-1,-2 4 1,-1 0 319,1 3 0,0-1 0,-3 0 0,-1-1-23,1 2 1,1-1 0,-2-3 0,-1 1 38,0 0 0,0 0 0,0-3 0,0-1 62,0 35 0,-1-14-361,-4-20 206,3-12-37,-4-15 1,1-15 97,1-10 0,-12-9 184,1-5 0,-8-2-228,-1-3 1,-7-4 148,-3 0 1,-5 0-286,1 4 0,5 2 86,4 4 0,2 7 273,9 6 0,3 7-136,6-1 1,6 8-298,-2 6 0,5 15 44,5 8 1,-1 8 179,11 7 1,-4-4-160,8 3 1,3 1-208,1-6 1,11-2-559,4-12 1,-2-7 395,2-7 0,6-8-374,8-10 0,3-11 440,2-8 1,-1-11-655,-4-3 1112,-3 2 0,-8-8 0,-3 4 0,-5-2 0,-3 1 0</inkml:trace>
  <inkml:trace contextRef="#ctx0" brushRef="#br0">3498 4364 8418,'0'-14'-798,"-2"0"558,-2 0 1,1 4 1163,-7 1 1,5 1 332,-4-2 513,-1 4-672,-4 6-609,0 0 0,0 3-377,-1 7 0,8 1 117,2 13 0,-1-1-59,1 6 0,0 5 91,5 4 1,2 3-278,2 2 0,4-5 117,6 0 1,5-7-886,0 3 0,7-11 164,-3-4 0,4-9-44,2-6 1,-1-5 333,1-9 0,-1-7-62,0-16 1,-5-8 11,-5-7 1,-8-4 106,-5 5 1,-4 0 539,-1 4 1,-6 2-227,-4 3 0,-2 5 588,-2 9 0,4 10-308,1 9 0,4 3 64,-5 2 0,7 4-186,-1 5 0,2 7-314,2 12 0,2 6-19,2-1 1,3 1 132,2 0 1,4-4-265,-4 3 1,4-5 16,1-4 0,0-5-773,0-10 0,1-2 1021,-1-7 0,0 0 0,0 0 0</inkml:trace>
  <inkml:trace contextRef="#ctx0" brushRef="#br0">3797 4180 8105,'7'6'-14,"6"-4"1,-5 9 954,6-7 1,0 6-443,1-5 1,5 4-183,4-4 0,3-1-673,1-4 0,1 0 249,-1 0 1,5-1-745,0-4 1,-4-3 297,-5-6 1,-7-5-402,2 0 954,-10-6 0,4 3 0,-5-7 0</inkml:trace>
  <inkml:trace contextRef="#ctx0" brushRef="#br0">4067 3952 8280,'-8'6'0,"3"4"0,-1 4 918,1 5 0,0 3-268,5 7 0,-1 12-357,-4 6 0,3 13-39,-2 7 1,4 2-565,4 2 1,4 2 335,6-7 1,7-3-1007,3-20 0,4-7 680,5-17 0,5-1-766,10-14 0,-4-5 345,3-9 1,2-9 720,-1-4 0,-3-9 0,-7-1 0,-4-2 0,-11 2 0,-2-2 0,-7-3 0,-6-1 0,-3 6 0,-7-5 308,-7 5 0,-1-1 433,-9 6 1,-1 1 710,1 3 1,-7 2-222,3 3 1,-4 4-580,-2-4 0,7 9-43,3 5 1,4 4-155,0 1 1,1 1-253,0 4 0,4 5 46,1 9 0,6 9-261,-2 10 0,3 5-77,2 4 1,0-3-86,0 4 0,2-4-47,3-2 0,3-5-391,6-4 0,0-5-127,0-4 0,5-10 313,0-9 0,6-5 37,-1-5 1,-3-11 75,-2-12 1,1-7-161,-1-7 0,-5-7 225,-4-3 1,-7 3 204,2 1 1,-4 10 546,-1 5 1,0 5-229,0 4 112,0 10 0,-4 9-200,-1 10 1,0 9 253,5 10 0,0 9-157,0 5 0,5 8 23,0 1 0,6 2-70,-2-2 0,4-4-504,1 0 0,7-7-742,2-8 0,4-1 540,2-3 1,-1-5-783,0-10 1,6-4 90,-1-10 1159,0-3 0,2-12 0,1-2 0</inkml:trace>
  <inkml:trace contextRef="#ctx0" brushRef="#br0">5901 4094 8166,'-5'-14'0,"0"0"0,-6 0 1037,2-1 0,-4 1-401,-1 0 1,-5 1 441,0 4 0,-6 3-463,1 6 1,-9 0-109,-5 0 0,3 1-137,2 4 1,5 3-111,4 6 0,-1 0-192,6 0 0,6 1 112,8-1-1,5 5-575,5 0 1,9 0 326,10-5 1,4 0-485,6 0 0,2 1 240,7-1 0,-1-3-84,1 3 1,-2-8 154,-3 9 1,1-4 102,-6 3 0,-1 5 332,-8 0 0,-5 6-93,-10-1 0,-2 4 29,-7 5 1,-13 5-19,-6 10 0,-8-4 43,-6 3 1,-2-2 2,-3-3 0,3-5-953,7-4-533,0-10 115,6-8 0,10-22-1454,17-12 2668,3-6 0,32-10 0,-3-1 0</inkml:trace>
  <inkml:trace contextRef="#ctx0" brushRef="#br0">6342 4308 8166,'14'-15'2630,"0"1"-912,-6 0-1166,-2 6 1,-12-3 201,-4 6 0,-2-4-310,-2 4 0,-7-1-151,-3 1 0,-1 3-378,1-2 0,-3-3 131,4 3 0,-2-1-206,1 5 1,-1 0 178,6 0 1,1 8-537,9 6 1,-2 3 167,6 12 1,0-2 125,5 11 1,0-1-92,0 6 0,7-2-114,2-3 1,5 2 209,5-7 0,3-6 18,7-8 0,-1-10-244,1-4 0,-1-5 106,0-5 1,1-16 338,-1-12 1,-1-8-165,-3-6 1,0-2 327,-10-3 0,2 3-29,-12 6 1,1 2 84,-5 3 1,0 5 1005,0 9-856,-6 4 1,3 12 27,-7 3 0,7 5-72,-2 5 1,4 9-433,1 10 1,0 3 156,0 1 0,1 5-143,4 0 1,1 5-177,4-5 1,2 1-178,-2-6 1,3 4-143,1-4 0,0 2 201,0-11 0,0-2-894,1-7 0,-1 1 1279,0-6 0,0-7 0,0-6 0</inkml:trace>
  <inkml:trace contextRef="#ctx0" brushRef="#br0">6626 4080 8166,'-8'0'2250,"2"0"-916,6 0-419,0 0-606,0 6 0,1 2-279,4 7 0,3 4-71,6-1 0,-4 9-149,-1 2 0,1 1-187,4 8 0,-5-2 238,1 2 0,-2-2-180,1-3 1,2-4 86,-6-1 0,4-6-32,-4-7 1,0-6 124,-5 1 0,1-10 276,4-5 1,-3-9-24,3-15 0,-4-6 3,-1-2 0,0-5 112,0 0 1,5-1-55,0 0 1,-1 7 152,-4 3 1,2 5-65,3 4 1,-4 3-111,4 7 1,3 6-18,1 3 1,4 10-109,1 5 0,0 9 54,1 4 0,-1 11-88,0 3 1,-4 4-102,-1 2 1,-1 0 106,1-1 0,-1-4-191,-3 0 1,-3-6 118,2 1 1,-2-9-487,-2-5 337,0-4 1,1-8 83,4-7 0,-3-10 22,3-13 0,-2-9-5,1-15 0,0-4-56,5-6 0,-6 0 50,2 0 1,-2 1 433,2-1 1,-2 3-168,7 7 1,-3 6 257,3 12 1,3 12-155,-4 3 0,-1 10-245,1 4 0,1 13 16,4 11 1,0 4-2,1 5 0,-6 8-92,0 7 0,-5 1 90,0-2 0,3-1-388,-3 6 0,3-1 114,-3 1 0,-2-2-317,3-2 1,-4-4 208,-1 3 1,0-9-664,0-5 1,0-9 1030,0-5 0,7-3 0,1-2 0</inkml:trace>
  <inkml:trace contextRef="#ctx0" brushRef="#br0">7280 4123 12544,'6'20'407,"-3"2"-164,7 7 0,-5 7 0,4 7 1,-1 7-552,1 12 0,4 3-169,-3 6 1,2 0 62,2 0 1,1-6 129,-1-4 0,-5-5 0,1-9 0,-1-7 134,6-17 1,-6-4-32,0-9-109,-5-4 1,2-14 60,-6-6 1,0-7 245,0-7 0,-2-7-74,-2-3 1,-1-9 103,-9-5 0,3-5 168,-8-5 1,-2-3 162,2-6 1,0 2 242,5 3 0,0 2-215,0 7 0,6 4 125,3 5 0,3 7-133,2 13 1,2 6-30,3 3 0,-2 5-94,6 4 1,1-1-474,4 6 0,0-4 143,0 4 0,1 0-90,-1 5 1,0 5 14,0 0 0,1 11-11,-1-2 1,-6 11-47,-4 4 0,-2 1 79,-2 8 1,0-1 31,0 6 0,-5-2 24,0-3 0,-6 2-117,2-7 0,1 1-98,-1 0 1,1-6-201,-2 0 1,-1-5-729,6-9 383,-6 0-283,10-6 0,-6-3 74,7-10 1021,0-3 0,7-19 0,1-3 0</inkml:trace>
  <inkml:trace contextRef="#ctx0" brushRef="#br0">7635 3583 8115,'-6'-23'384,"-2"-3"1,-4 10-193,2-3 1,4 8 2583,6 1-1053,-7 7-1120,6-3 0,-6 14-705,7 6 0,5 13 141,0 11 0,6 9-185,-1 5 1,-3 11 202,3 8 1,-1 7-556,-2-36 0,1 1 0,-1 0 0,0-1 369,0 1 0,0 0 0,2-3 0,1 0-417,-1 1 1,1-1 0,14 29-578,-5-7 1,4-10 1122,-4-23 0,3-7 0,-4-14 0,-1-7 0,2-7 0</inkml:trace>
  <inkml:trace contextRef="#ctx0" brushRef="#br0">7920 4194 8115,'8'0'1982,"-2"0"1,0-5-1460,4 0 1,2-6-397,3 2 1,4-9 56,0 0 0,4-8-151,-4 3 0,0-4-1,-5-2 0,-1 1 140,-4-1 1,-2 1-34,-7 0 1,0-1-65,0 1 1,-7 6 252,-2 3 0,-8 4-139,-2 6 1,-5 3 89,5 6 0,-5 7-64,5 8 0,-4 7-54,4 11 0,0 10-16,5 9 0,1 5-156,3 4 1,-1-1-154,7 7 0,-1-3 185,5 3 1,8-6-762,6-9 1,7-11 336,7-12 1,7-4-341,3-11 0,9-3 289,5-11 0,-1-7 842,1-8 0,-2-5-254,2-9 1,-3-4-195,-6 0 1,-7 0-587,-2 4 1,-6-4 334,-4 0 0,-8 5 311,-7 4 0,-6 5 0,2-5 0,-3 1 0</inkml:trace>
  <inkml:trace contextRef="#ctx0" brushRef="#br0">2830 5601 8129,'0'-14'1871,"-5"0"-1291,0 0 0,1 4 968,4 1-602,0-1-374,0-4-401,0 6 0,1 3-97,4 10 0,3 9-1,6 10 0,0 9 142,0 5 1,5 14-261,0 5 0,0 9 65,-4 1 0,3 9-360,-8-36 0,-1 0 0,1 2 1,-1 0 250,-1 1 1,-1-1 0,7 37-111,0-3 1,0-16 64,0-8 0,-1-14-58,-3-10 179,-4-12 1,-6-11 29,0-10 0,0-9 629,0-10 0,0-10-259,0-9 1,-2-12-120,-2-12 0,0-7-113,-5-2 0,6-1 27,-2 1 0,-1-3-91,3 37 0,1-1 1,-1-1-1,1-1-21,1 2 1,2 1 0,2 1 0,2 1 40,9-26 0,2 9 41,8 10 0,-5 15-248,5 9 0,-6 13 76,6 10 1,0 8-158,4 11 1,1 9 67,-1 10 0,-1 5 104,-3 4 0,-2 12-375,-3 12 1,-3 0 108,3 5 1,-8 1-164,-2-1 1,-4-35 0,0 0 184,2 0 1,0-1 0,2 32-312,1-1 0,-6-15 490,6-4 0,-5-8-2361,4-6 1770,-6-10 0,5-13 661,-3-11 0,3-16 0</inkml:trace>
  <inkml:trace contextRef="#ctx0" brushRef="#br0">3910 5672 8251,'-14'0'1014,"5"-4"237,-1-1 1,5 0 57,-4 5-901,6 0 0,-2 0-244,10 0 1,6 0 118,13 0 1,1 5-232,13 0 1,1 1 132,9-1 1,-4-4-754,3 4 0,-3-2-261,-1 2 0,-2-2-809,-3 7 0,-3 1 1638,-7 8 0,-6 3 0,-1 6 0</inkml:trace>
  <inkml:trace contextRef="#ctx0" brushRef="#br0">3996 6213 8251,'-21'0'1491,"5"0"-1119,-3 0 1,8 0 2446,2 0-2043,6 0 0,-2 0-252,10 0 1,15 0-128,13 0 0,8 0-153,7 0 1,4-7-91,10-2 1,2-2-351,7 1 1,2-2-1369,3 2 1,1 2 217,-36 3 1,-1 1 1345,37 1 0,-12-10 0,-2 5 0</inkml:trace>
  <inkml:trace contextRef="#ctx0" brushRef="#br0">5403 5601 6514,'8'-6'302,"0"4"-344,-3-2 153,-4 2-127,6 2 1,-1 0 0,2 0 0</inkml:trace>
  <inkml:trace contextRef="#ctx0" brushRef="#br0">5304 5630 8516,'-8'-7'-870,"-5"-1"1,7-1 521,-4 0 1,-1-1 2134,7-4-1048,-8 0 1,9-2-150,-6-3 0,6 1-106,-2-5 0,10-1-206,4-4 1,5-5 68,5-1 1,3-5-53,7 1 1,1 5-356,3 4 0,-3 7 152,3 8 1,2 8-103,-2 6 1,4 12-118,-9 12 0,2 11-89,-11 7 1,-2 9 29,-7 11 1,-5-2-133,-10 6 0,-5 0 343,-9 5 1,-3 7-39,9-38 1,-2 0 0,-2-1-1,-1 0 78,0-1 0,-2 0 1,-2-2-1,-2 0-48,1 0 0,-1-1 0,-3 0 0,0 0 200,1-1 0,0-2 0,-23 23 82,2-12 0,9-15-8,5-13 0,-2-9 16,2-11 1,4-7-82,6-7 1,5-8-107,-1-2 0,10 6 94,4-6 1,7 7-352,7 3 0,7 0 367,12 10 1,9 2-260,5 3 0,6 2 4,4 2 1,3 0 57,-3 0 1,4 6-94,0 4 0,3 3-123,2 1 1,-1 0-155,7 0 0,-1-1 115,5-4 1,-8 4-528,-6-4 0,-3 4 274,-11 1 0,1-4-819,-11-1 0,-1-6 62,-9 2 1232,-2-3 0,-7 4 0,0 2 0</inkml:trace>
  <inkml:trace contextRef="#ctx0" brushRef="#br0">6327 5772 8257,'-36'-6'0,"1"2"328,7-5 1,4 6 552,0-2 1,1 10-292,-6 4 1,7 10 8,3 5 1,3 9-325,2 5 1,6 9-24,4 5 1,2 4-80,2 1 1,8-1 110,6 1 0,13-3-313,11-7 1,9-12-258,5-16 1,8-5 29,2-4 1,4-12-168,-4-12 1,4-8 225,-4-11 1,-5-10-191,-5-9 1,-8-8 90,-1-2 1,-15 1 320,-14 4 1,-7 6-159,-12 4 0,-11 6 276,-12 8 1,-13 6 127,-11 13 1,-12 4 137,-7 1 1,-8 6-666,35 0 1,-2 1 0,3 1-1,-1 2 269,-1 1 0,0 1 0,3 0 0,1 1-612,-35 11 0,8-1-51,16 0-1246,15-6 1896,17-2 0,26-6 0,10 0 0</inkml:trace>
  <inkml:trace contextRef="#ctx0" brushRef="#br1">26929 12226 8012,'-8'0'844,"2"-1"-967,6-4 336,0 3-258,0-4 106,6 6 0,2 0-96,6 0 1,0 0 4,0 0 0,2 0 90,3 0 1,-3 0-97,3 0 0,-2 5 97,2-1 0,-1 6 43,5-5 1,1 4-79,5-4 0,-1 6 0,0-2 0,1 2-39,-1-1 1,1 3-4,-1-4 0,7-1-27,3 1 1,-2-4 72,2 5 0,-2-6-81,2 6 0,7-2 85,-8 1 1,6 2 2,-10-6 1,2 4-32,-2-4 1,-3 6 10,3-1 1,-3-4 194,-1-1 0,-1 1-104,1-1 0,4 4-55,0-4 0,7 0 8,-3-5 0,5 0 82,0 0 1,1 0-93,0 0 1,4 0-2,0 0 0,2 0 18,-1 0 0,-9 0-11,4 0 1,-8 0-11,2 0 0,-3 0 7,4 0 0,-5 0 5,5 0 1,-5 0-3,5 0 0,-3 0-39,7 0 1,-9 0-25,5 0 1,-1 0-4,-4 0 0,0 0 4,-5 0 0,1-2-15,-1-3 1,1 4 17,-1-4 1,-3 4-8,4 1 1,-9 0-24,9 0 1,-2 0 23,6 0 1,-3 0 0,3 0 1,2 0 9,-2 0 0,0 0 2,-4 0 0,1 0 9,3 0 1,-3 0 1,3 0 1,-8-5-16,-1 0 1,0 0-1,4 5 1,-4 0-2,-1 0 0,1 0 6,5 0 0,-6 0-14,1 0 0,0-1 6,4-4 1,1 3-3,-1-2 1,-4 2 15,-1 2 1,1 0 0,4 0 0,1 0 15,-1 0 1,-4 0 3,0 0 1,-1-5-29,6 1 0,-1-1 9,1 5 0,-1-2-11,1-2 0,-1 2 0,0-3 1,1 4-2,-1 1 0,1 0 0,-1 0 0,5 0-5,1 0 0,-1 0 43,-5 0 1,1-2 3,-1-3 1,1 4 32,-1-4 0,0 4-56,1 1 1,-1-5 1,1 0 0,-1-1-24,1 1 1,-1 3-8,0-2 1,1 0 7,-1 0 0,1 2-14,-1-3 1,1 4-16,-1 1 1,0 0-10,1 0 0,-7 0 63,-3 0 1,2 0-32,-3 0 1,6 0 71,-5 0 1,2 0-61,-2 0 0,-4 0 4,4 0 1,-3 0 58,-2 0 1,1 0 8,-1 0 1,0 0 28,0 0-10,0 0 13,1 0-71,-1 0 1,-1 1-71,-4 4 1,4-3 12,-4 2 0,-1-2-9,2-2 1,-6 2 24,6 2 1,-1-2 1,5 4 99,1-6 1,-1 0-98,0 0 0,0 0 79,1 0 1,-1 0-61,0 0 1,0 0-30,0 0 0,1 0 13,-1 0 1,0 2-3,0 3 1,5-4-22,0 4 1,0-3-98,-5-2 1,1 0 79,-1 0 0,0 0-9,0 0 0,0 1 34,1 4 1,-1-4-25,0 4 1,2-2 10,3 2 0,-3-3 25,3 2 1,-4 3 2,0-3 0,4 3 11,0-3 1,1-2 5,-1 3 0,-3-2 16,3 2 0,1-4 9,-1 4 0,0-3 20,-5-2-50,1 6 1,-1-5 32,0 4 1,-4-3-61,-1-2 1,-4 5-2,4-1 0,-4 1-8,5-5 1,-6 0-93,6 0 1,-6 0 72,6 0 1,-5 5-54,4-1 70,-6 1-15,10-5 0,-10 0 95,7 0-76,-7 0 0,5 0-3,-4 0-10,-2 0 1,11 7-165,-5-6 157,6 5-186,0-6 140,0 0-74,0 0 4,-6 0-20,5 0-57,-12 0-217,6 0-241,-7 0-338,0 0 0,0 0 1</inkml:trace>
  <inkml:trace contextRef="#ctx0" brushRef="#br1">27682 12041 8236,'0'-9'1913,"0"-1"-776,0 7-115,0-9-464,0 10-435,0-4 0,0 14 39,0 6 0,0 9-123,0 15 0,0 7 143,0 11 1,-1 8-139,-4 2 1,3-1-373,-2 1 0,2-1-370,2 1 1,0-4-603,0-10 1,2-9 594,2-10 1,0-6 704,5-8 0,7-7 0,6-12 0</inkml:trace>
  <inkml:trace contextRef="#ctx0" brushRef="#br1">28720 12297 8046,'0'-8'86,"0"-4"0,0 9 188,0-7 1,0 5 16,0-4 1,-1 1 76,-4-2 1,3 3 106,-2 2 1,2 2 291,2-7-574,0 7 263,0-3-177,0 6 1,0 12-30,0 7 0,5 10 13,0 9 0,-1 6-57,-4 13 0,0 6-16,0 3 0,0-1-830,0 1 0,0-1 471,0 1 0,0-4-933,0-10 0,0-9 177,0-10 1,0-9-187,0-5 0,2-10 1111,3-4 0,2-10 0,8-3 0</inkml:trace>
  <inkml:trace contextRef="#ctx0" brushRef="#br1">29730 12212 8075,'0'-10'621,"0"1"1,-2 4-135,-3-4 1,4 4 114,-4-4-200,4 5-192,1-2-48,0 6 1,0 13-129,0 6 1,0 14-89,0 9 1,0 7 92,0 8 0,0 2-409,0 2 0,0 4-150,0 6 1,0-6-361,0-3 0,0-9 880,0-1 0,6-6 0,2 3 0</inkml:trace>
  <inkml:trace contextRef="#ctx0" brushRef="#br1">30839 12112 8002,'0'-9'2990,"0"-1"-2408,0 7-403,0-3 1,0 8 26,0 2 0,0 10-140,0 10 1,0 11-226,0 8 1,0 6 29,0 7 1,0 3-198,0 2 0,0-1-640,0 7 1,-5-7 544,0 1 1,1-4-1132,4-5 1552,6-3 0,2-6 0,6 0 0</inkml:trace>
  <inkml:trace contextRef="#ctx0" brushRef="#br1">31990 12141 8659,'0'-10'1889,"0"1"-892,0 6-392,0-10-514,0 11 1,5-2-236,0 8 1,0 11 110,-5 8 1,0 11-205,0 3 1,-5 12-285,0 8 0,-4 2 154,4 7 0,-6-1-463,1 1 0,4 2 210,1-6 0,4-2 620,1-8 0,0 3 0,0-4 0</inkml:trace>
  <inkml:trace contextRef="#ctx0" brushRef="#br1">32815 12383 7467,'2'-8'-689,"2"3"837,-2 3 1,11 2-33,-4 0 1,-1 0-114,1 0 0,-4 2 3,5 3 1,-7-2 39,1 6 0,3-4 103,-2 4 0,-1 1-49,-4 4 0,0 0-3,0 1 1,-1-1-15,-4 0 1,2 0-23,-7 0 0,-1 5-116,-8 0 0,2 5-7,-7-5 1,7 5-110,-2-5 0,-2 0-29,2-5 1,5 0-652,5 0 851,6-6 0,3 5 0,7-5 0</inkml:trace>
  <inkml:trace contextRef="#ctx0" brushRef="#br1">33128 12368 7931,'0'-8'171,"-7"-4"1,4 9 36,-6-7 0,4 5-28,-4-4 0,4 6-20,-5-2 1,1 5 27,-5 5 0,-1-2 7,1 6 1,0 7 23,0 8 1,0 3-183,-1 1 1,3 7 38,2 3 1,-1 4-98,6 6 1,-1-2-32,1 6 1,4-2-257,-4 2 0,5-4 55,5-10 1,3 1-229,6-6 0,6-1-176,4-8 1,8-5-15,1-10 671,6-3 0,4 1 0,8 1 0</inkml:trace>
  <inkml:trace contextRef="#ctx0" brushRef="#br1">19976 17685 8416,'0'-8'-48,"-6"-4"1,4 9-65,-2-7 0,2 5-51,2-4 1,2 6-219,2-2 1465,-2-3-782,11 6 1,-5-4 128,6 6 1,-5 0-154,1 0 1,-1 0-239,5 0 1,1 0 85,-1 0 1,2 0 57,3 0 1,-2 5-19,7 0 0,-4 1-74,9-1 0,-4-4-105,8 4 1,-1-3 106,1-2 1,0 1 143,10 4 0,-9-4-65,9 4 1,-8-3 26,3-2 0,0 0-105,4 0 0,-4 0-9,0 0 1,-5-5 12,5 0 0,0 1-4,5 4 0,0 0-203,-1 0 1,6 0 130,-1 0 1,7-2-105,-2-3 1,-3 4 60,-2-4 0,-3-1 61,-1 1 0,1-5 31,4 6 0,-4-6 110,3 5 0,-2-4-131,-3 4 0,2 0 12,4 5 1,-9 0 108,4 0 1,-8 0-64,3 0 0,-4-1-140,9-4 1,-8 4 36,7-4 1,-7 3-19,3 2 0,0 0 9,5 0 1,-2-4-21,-3-1 0,1 0 46,-6 5 1,2 0-19,-2 0 0,-4 0-172,-1 0 1,1 0 160,-6 0 1,-1 2 5,2 2 1,0-2 11,4 3 0,1-2-1,-1 2 1,2-4-13,3 4 1,-1 1 4,6-1 1,-5 4 5,5-4 0,-2 5 6,2-6 0,3 3 27,-3-3 0,-2-2-32,2 3 0,-1-4 98,1-1 1,3 0-72,-3 0 1,-2 0 13,2 0 1,-2 0 37,2 0 0,2 0 8,-7 0 1,5 0-112,-5 0 1,5 0-8,-5 0 0,0 0 125,-4 0 1,-1 5-54,0 0 0,6 0-55,-1-5 0,5 0-11,-5 0 1,6 1-99,-1 4 1,3-4 67,2 4 0,-7-3-14,-3-2 1,2 0 37,-2 0 0,1 0-9,-6 0 0,-4 5 137,-1-1 0,-4 1-116,5-5 1,-7 0 21,2 0 0,2 0 68,-2 0 1,0 0 34,-5 0 1,5 0-137,0 0 0,2 0-18,-3 0 0,-2 0 59,3 0 0,-3 5-13,-2-1 0,5 1 115,0-5 1,0 0-104,-5 0 1,5 0-107,0 0 0,5 0 64,-5 0 0,1 0 4,-1 0 0,-1 0 74,5 0 1,-5 0-6,1 0 1,1 0-16,-1 0 0,5 0 1,-5 0 0,0 0-56,-5 0 0,0 0 38,1 0 1,-1 5-238,0 0 0,0-1 8,0-4 1,1 0 106,-1 0 0,5 0 126,0 0 0,4 5 2,-4 0 0,7 0-45,-3-5 0,4 0 127,2 0 0,-1 0 73,1 0 1,-6 0-97,1 0 0,-7 0 191,2 0 1,-3 0-157,-2 0 1,-4 0-89,-1 0 37,-6 0-153,4 0 0,-6 0 134,4 0-46,-3 0 0,6 0-55,-4 0 32,-2 0-6,11 0 0,-10 0 28,6 0 0,-4 0 14,4 0 13,-5 0-6,8 0 93,-4 0 0,2 0-68,-1 0 0,-4 0 55,4 0-32,-6 0 37,10 0-330,-11 0-492,10 0 265,-10 0 31,4 0 0,-4 0-401,2 0-559,-2 0 425,4 0 952,-6 0 0,-6 0 0,-2 0 0</inkml:trace>
  <inkml:trace contextRef="#ctx0" brushRef="#br1">20701 13506 19203,'8'-23'-1822,"0"3"1118,-3 6 1,-3 0 388,2-1 0,3 1 554,-3 0 0,3 4 112,-3 1-135,-2 6-344,4-4 176,-6 7 1,0 7-186,0 2 1,0-1 59,0 2 1,0-1 83,0 5 0,0 1 24,0-1 0,2 0-155,3 0 1,-4 0-108,4 1 1,-3 0 161,-2 4 1,0-1-227,0 5 0,0 0 460,0 0 0,0 4-15,0-3 1,0 3 56,0 1 1,0 0 187,0 1 0,0 4-160,0 0 1,0 2 19,0-2 1,0 2-228,0 3 1,0-2 109,0-3 0,1-1-234,4 6 1,-2-7 71,7 3 0,-7-4 152,1-2 1,-2 5-46,-2 0 1,5-1-71,-1-8 1,1 3-12,-5-4 1,0 4 55,0 2 1,0-1-139,0 0 0,0 1 213,0-1 1,0 1-122,0-1 1,0-4 90,0 0 1,0-1 34,0 6 1,5-1-98,0 1 0,-1-1 7,-4 0 0,0 1 32,0-1 1,0 5 9,0 1 1,0-1-58,0-5 0,0 5 55,0 1 1,0 3-137,0-3 0,0 4 97,0-5 0,-4 1 63,-1 0 1,0-3-20,5 7 1,0-6-70,0 1 1,0-3 15,0-2 1,-5 4 86,1-4 0,-1 4-58,5-8 1,0 2-42,0 3 0,0-1-149,0 1 1,0-2 84,0-4 0,0 4-31,0-3 0,0 1 47,0-1 1,0 1-5,0-6 0,2 0-128,2-5 0,-2 5 35,3 0 0,1 0-29,-1-5 1,1 1-32,-1-1 1,-4 5 168,4 0 0,1 0-139,-1-5 1,0 5 243,-5 0 1,0 4-56,0-4 1,0 2 92,0-2 0,0-2-30,0 7 1,1-5 7,4 5 1,-3-2-40,3 1 0,-4 4 13,-1-3 0,5 1-90,0-1 1,-1 3 24,-4-4 0,5 0-69,0 0 1,0 1-37,-5 4 1,0-4 28,0 0 1,4-5 51,1 4 1,0 0 30,-5 0 0,0 3-30,0-7 1,0 4 58,0-4 0,0 5-43,0-5 0,4 6-6,1-1 1,0-2 18,-5 2 0,0-1-46,0 6 0,0-6 68,0 1 0,0 0-36,0 4 0,-2-1-16,-2-3 1,2 3 17,-3-4 1,4-1-15,1 2 1,0 0-95,0 4 0,0-4 93,0 0 1,0-1-74,0 6 1,0-6-16,0 1 1,4 0-40,1 4 1,0 1 94,-5-1 1,2 1 149,2-1 1,-2-1-161,3-3 0,-4 4 37,-1 0 0,5-1-176,0 2 0,-1-1 156,-4-4 1,5 3-167,0 1 0,4-4 28,-4 0 1,5-2 8,-6 1 1,6-1 55,-5-3 1,1-3 8,-1 3 1,-4-3 90,4-2 1,-2 0-88,2 1 1,-4-6-246,4 1 268,-3-7 1,-2 5-826,0-4 261,0-2 386,0 4 33,0-6-4,0 0-1042,0-6 355,0 4-212,0-4 213,0 6 315,0 0 15,6 0 0,-3 5-772,7-1 1338,-1 1 0,5-5 0,1 0 0</inkml:trace>
  <inkml:trace contextRef="#ctx0" brushRef="#br1">25791 17529 8555,'-7'0'1300,"0"-6"-837,7 4 1,7-9-413,2 6 1,8 0 12,2 5 0,7 0-215,-3 0 0,4 0-66,2 0 1,-3 7 170,-2 2 0,-2-1-80,-3 2 1,-3 1 82,3 8 1,-8-4-86,-1 4 1,-7-3 200,1-2 1,-2 5-17,-2 0 0,-2 0-118,-2-5 1,-6 5 1,-9 0 0,2 0-324,-7-4 0,2-1 123,-2 0 1,-1-1-906,6-4 1165,0 4 0,11-12 0,2 6 0</inkml:trace>
  <inkml:trace contextRef="#ctx0" brushRef="#br1">26261 17472 8555,'0'-14'558,"-7"6"944,6-5-1247,-12 5 0,10 0-350,-7 4 1,6 4 34,-6 4 0,1 4 147,-5 7 1,-5 7 238,0 6 1,0 2-94,4 8 0,3-5-306,2 5 1,-1-5-65,7 5 1,-1-5-203,5 5 0,6-11 234,4 2 0,7-6 3,2 1 1,6-4-345,-1-5 0,3-3 133,1-2 0,5 1-1152,1-6 1465,5-1 0,-3-4 0,7 0 0</inkml:trace>
  <inkml:trace contextRef="#ctx0" brushRef="#br1">20318 13079 8269,'-10'0'639,"1"0"1084,5 0-1091,-2 0-379,6 0 1,2 8-226,2 6 1,0 2 57,5 8 0,1-5-169,4 4 1,0 1 115,0 4 0,5-1-449,0-3 0,0 1 48,-5-6 0,1 0-81,-1-5 1,5-1-612,0-3 0,0-4-17,-5-6 1077,0 0 0,0-6 0,1-2 0</inkml:trace>
  <inkml:trace contextRef="#ctx0" brushRef="#br1">20659 13179 9473,'-6'8'1240,"2"3"-692,-5-7 1,-1 14-81,-4 1 0,0 6-194,0 3 1,-7 9-22,-3 5 1,-2 6-208,-3 4 0,1 2 64,-1-7 0,6-1-618,-1-8 0,7-5 170,-2-9-2166,9-4 1356,4-12 1148,6-2 0,0-18 0,0-4 0</inkml:trace>
  <inkml:trace contextRef="#ctx0" brushRef="#br1">21370 17074 5908,'-8'0'0,"1"-6"0,7-2 0</inkml:trace>
  <inkml:trace contextRef="#ctx0" brushRef="#br1">21370 17117 8672,'-10'0'1595,"1"0"-1069,6 0 1,-5 0 475,3 0-355,3 0-462,-4-7 0,4 4 99,-2-6 0,2 4-255,-3-5 1,4 6 20,1-6 1,0 5-159,0-4 1,5 4 16,-1-4 1,3 6-1,-3-2-260,6 3-117,-4 2 1,7 0 186,-4 0 1,-1 0-76,2 0 1,-6 2 126,6 3 1,-2-2 202,1 6 1,-1-1-60,-3 2 0,-4 2 296,4-2 1,-3-2 361,-2 1 0,0-4 33,0 4 126,0-6-503,-7 4 1,0-7 176,-8 0 1,6 0 20,-1 0 0,3-2-343,-3-3 0,-1 2 122,6-6 1,0 4-494,5-4 1,-4 4-287,-1-5-281,0 7 33,5-9 529,7 10 1,-4-4 88,6 6-108,-6 0 520,10 0 50,-11 0 172,4 6-268,-6 2 155,0 6-152,0 0-48,0-6-505,-6-1 332,4-7 0,-4-2-1194,6-3-447,0-3-584,0-6 2280,0 0 0,6 6 0,2 2 0</inkml:trace>
  <inkml:trace contextRef="#ctx0" brushRef="#br1">22735 16377 10855,'-8'0'617,"1"-6"1,7 3-506,0-7 7,0 7 0,0-9-79,0 2 1,5 2 111,0-1 1,1 1-361,-1-2-76,-3-2 0,9 9 142,-7-7 0,3 7-228,-3-2 343,-2 4 1,9 2-146,-6 4 1,-1-2 23,-4 7 1,0-1 36,0 5 0,0 0-3,0 1 1,0-1-89,0 0 719,-6 0-375,-2 1 0,-1-3 148,-1-2 1,6-4-67,-6-6 0,5 0 152,-4 0-316,6-6 1,-4-2 45,7-6-64,0-1 1,0 1 61,0 0 0,2 4-185,3 1 1,-2 4 61,6-4 1,-4 6-97,5-2 0,-6 3 10,6 2-241,-1 0 232,5 0 1,-4 7 46,-1 2 1,-5 4 33,0 1 1,-2 0-4,-2 0 0,0-4 183,0-1 1,0 1-120,0 4 1,-2-5 352,-2 1 1,0-7-113,-5 2 1,4-4-107,-4-1 1,4-6-64,-4-3 1,5-4 95,0-1 1,2-5-153,2 0 1,0-2 175,0 2-210,0 4 1,5-6 63,0 7 1,4 4-574,-4 1 217,6 6-355,-3-4 336,6 7 1,-5 7-264,1 2 511,-7 4 1,3 1-79,-6 0 1,0 0 328,0 1 1,-1-6-85,-4 1 1,2-7 169,-7 2 0,6 1-57,-6-1 0,5-1 229,-4-4 0,4 0-138,-4 0 1,4 0 146,-4 0-667,5 0-810,-8 0-435,10-6 1,-4 3 217,6-7 1229,0 7 0,12-16 0,4 3 0</inkml:trace>
  <inkml:trace contextRef="#ctx0" brushRef="#br1">23531 14671 8403,'-8'0'0,"0"0"635,3 0 0,2 0 381,-6 0 377,5 0-509,-8 0-647,10-6 1,-4 3-171,6-7 0,0 6 167,0-6 0,5 1-228,-1-6 1,7 3 103,-1 2 1,3-1-303,1 7 1,-5-6-43,1 5-246,-1 1 318,5 4 0,-1 1 180,-3 4-4,-4 3 0,-6 6 7,0 0 1,0 5-87,0 0 84,-6 0 1,2-5 90,-5 1 1,4-3-83,-4-2 1,4-2 556,-4-4 10,-1-2-272,-4 4 0,1-12-343,4-4 1,2-2 117,7-2 0,-4-1-136,-1 1 0,0 5 94,5-1 0,2 2-280,2-1 1,0-2-113,5 6 301,-6 0-111,10-1-361,-5 4 1,4-2 253,-2 8 1,-4 0 108,-6 5 0,5-4 349,0 4-273,-1 1 613,-4 4-83,0 0-151,0-6 0,-1-2-108,-4-6-95,4 0 0,-6-1-1048,7-4 493,0-3-703,0-6 0,0 0-119,0-1 1269,0 8 0,7-6 0,0 5 0</inkml:trace>
  <inkml:trace contextRef="#ctx0" brushRef="#br1">24455 15354 8407,'-14'0'335,"6"0"0,-5 0 647,4 0-571,2 0 0,0 0 321,2 0 0,3-2-177,-3-3-450,4 4 1,1-7-1,1 3-14,4-4 109,3 2 0,6-5-189,1 2 0,3-1 63,1 2 1,0-2 54,-4 6 0,-1 0 0,0 5-830,0 0 147,0 0 175,1 0 160,-1 0 0,-6 7 182,-3 2 1,-4 4-9,-1 1 1,-5 0 133,1 0 0,-7 5-107,1 0 1,-3-5 420,-1-4 0,0-2-103,0 1 1,0-2 27,-1-7 0,6 4-123,-1 1 1,3-2-37,-3-8 1,4 2-321,6-6 1,0-1 120,0-4 1,0 0-80,0 0 0,6 4 95,4 1 1,-3 1-377,3-2 194,-1-2 0,4 9-33,-3-7 203,2 7 0,-9-3 0,5 7-38,-1 4 140,-3 3 1,-4 1 0,0 1-133,0 1-24,-6 2 1,3 1-1,-7 0 19,-1 0-76,5-6 1,-2 3 83,3-6-2324,4 0 2377,-6-5 0,7-7 0,0-1 0</inkml:trace>
  <inkml:trace contextRef="#ctx0" brushRef="#br1">25422 13932 8403,'-10'0'-218,"1"0"1,6-1-44,-2-4 1294,-3 3 1,5-9 441,-7 6-188,7-6-672,-3 3-416,6-6 0,0 0-101,0 0 1,5 4 145,-1 1 0,7 6-440,-1-2 1,-2 3 218,1 2 0,1 0-1177,4 0 771,0 0 0,-1 7 131,-4 2 0,2 1 1,-6 2 31,-2 4 145,-1 1 0,-2-2 324,0-1 0,-2 0-103,-2 0 0,0 1 299,-5-1-232,-1 0 0,-4-5 1000,0 1-782,0-7 1,1 2-147,4-10 0,-2 2-407,6-7 0,0 1 108,5-5 1,0 0-100,0-1 1,2 3 51,2 2 0,0-1-204,5 6 0,-4-4 54,4 4 1,-1-1-154,2 1 233,2 4 67,-4-6 0,5 9 67,-4 3 1,-2-2 20,-7 6 1,0-4 150,0 4 1,0-4 67,0 5 21,0-7 1,0 5 170,0-4-431,-7-2-7,-1 4 1,1-7-154,2-4 0,2 3-375,-2-2-819,3-4-1575,-4 6 1471,6-4 1454,0 6 0,6 0 0,2 0 0</inkml:trace>
  <inkml:trace contextRef="#ctx0" brushRef="#br1">21412 17159 12468,'8'0'-834,"-1"0"402,-7 0 1,0 2 194,0 3 0,0-2 250,0 6 1,0 1 0,0 4-1</inkml:trace>
  <inkml:trace contextRef="#ctx0" brushRef="#br1">21441 17458 9746,'-8'0'2024,"-5"0"-1318,5 0 1,0 1-1805,4 4 649,-4-3-2327,6 4 1571,-4-6 1157,6 0 48,0 0 0,6 0 0,2 0 0</inkml:trace>
  <inkml:trace contextRef="#ctx0" brushRef="#br1">22806 16463 14475,'-15'0'0</inkml:trace>
  <inkml:trace contextRef="#ctx0" brushRef="#br1">22834 16804 14493,'-8'6'2959,"0"-4"-1782,4 2 0,2 0 1094,-3 0-2128,-3-2 1,7 6-678,-4-3-217,3-4 0,2 7-2272,0-3 2121,0-4 803,0 6 0,0-1 0,0 2 0</inkml:trace>
  <inkml:trace contextRef="#ctx0" brushRef="#br1">22834 16960 14225,'-8'8'5726,"-3"0"-3514,6-3-2204,1-4-1795,4 6-834,-7-1 2672,6 2 1,-6 6 0,7 0-1</inkml:trace>
  <inkml:trace contextRef="#ctx0" brushRef="#br1">22720 17643 11134,'0'14'954,"0"0"437,0 0-393,0-6-2002,0-2 578,0-6 453,0 0 0,7-6 1,1-2-1</inkml:trace>
  <inkml:trace contextRef="#ctx0" brushRef="#br1">23559 14828 9589,'-8'0'3741,"0"4"-3331,4 1 1,2 2-605,-3-3 0,4-1-1383,1 7 0,0-5 137,0 4 1434,0 1 1,0 4 0,0 0 0</inkml:trace>
  <inkml:trace contextRef="#ctx0" brushRef="#br1">23588 15510 9589,'-8'6'762,"1"-4"279,7 11-1546,0-5 541,-6 6 0,5 0-1009,-4 0 1,3-4 164,2-1 802,0-6 1,0 10-1,0-5 1</inkml:trace>
  <inkml:trace contextRef="#ctx0" brushRef="#br1">23531 15880 9589,'-8'6'563,"0"2"-298,3 6 1,4-4-341,-4-1 1,3-4 132,2 4-434,0 1 0,0 4-95,0 0 448,0-6 0,7 5 1,1-5-1</inkml:trace>
  <inkml:trace contextRef="#ctx0" brushRef="#br1">23531 16292 9589,'0'14'701,"-5"0"-291,0 1 1,-1-1-265,1 0 1,4 0 285,-4 1-739,3-1-131,2 0 1,2-5-1439,3 1 1849,-4-7 0,12 3 0,-5-6 0</inkml:trace>
  <inkml:trace contextRef="#ctx0" brushRef="#br1">23559 16818 9589,'0'10'-155,"0"-1"0,0-4 168,0 4 0,0 1 0,0 4 0</inkml:trace>
  <inkml:trace contextRef="#ctx0" brushRef="#br1">23488 17358 8852,'-6'8'-1010,"4"5"675,-2-4 1151,-4 4 0,6-4 330,-3 1-2175,4-7 0,-4 5-575,0-3 1603,0-4 0,5 6 0,0-7 0</inkml:trace>
  <inkml:trace contextRef="#ctx0" brushRef="#br1">23488 17657 8426,'-8'-14'0,"-4"-7"0,4-1 0</inkml:trace>
  <inkml:trace contextRef="#ctx0" brushRef="#br1">24483 15496 8323,'0'8'1177,"-6"4"0,4-8 131,-2 5-1953,2-6 1,2 5 223,0-3 421,0-4 0,6 12 0,2-5 0</inkml:trace>
  <inkml:trace contextRef="#ctx0" brushRef="#br1">24455 15993 8323,'-6'8'1852,"2"-1"-1195,-5-7 1,4 4 81,-4 1-645,6 0-474,-4-5-639,7 0-1482,0 6 531,0-4 1970,0 10 0,7-4 0,1 7 0</inkml:trace>
  <inkml:trace contextRef="#ctx0" brushRef="#br1">24427 16264 9636,'-8'7'829,"1"6"-930,7-11-1207,0 4 0,2-1 1308,3-1 0,-4 8 0,6-5 0</inkml:trace>
  <inkml:trace contextRef="#ctx0" brushRef="#br1">24455 16662 8323,'0'9'-218,"0"1"1,0-6 217,0 6 0,0-7 0,0 5 789,0-3-492,0-4 0,0 7-1981,0-3 1684,0-4 0,6 12 0,2-5 0</inkml:trace>
  <inkml:trace contextRef="#ctx0" brushRef="#br1">24441 16960 8323,'-7'14'0,"0"1"263,-8-1 0,7-5 190,4 1-1778,2-7 766,2 3-379,0-6 938,0 0 0,6-6 0,2-2 0</inkml:trace>
  <inkml:trace contextRef="#ctx0" brushRef="#br1">24441 17259 8323,'0'8'0,"0"0"0,0-4 0,6-2 0,2 4 0</inkml:trace>
  <inkml:trace contextRef="#ctx0" brushRef="#br1">24398 17500 6529,'0'0'0</inkml:trace>
  <inkml:trace contextRef="#ctx0" brushRef="#br1">25393 14145 8323,'-14'0'923,"5"0"1380,-1 0-1799,7 7 1,-5-6 131,3 4-2170,4-3 1212,-6-2 1,7 1-846,0 4 0,5-2 88,0 7 1079,0-1 0,1 12 0,2 1 0</inkml:trace>
  <inkml:trace contextRef="#ctx0" brushRef="#br1">25336 14927 8323,'-7'14'966,"-6"-6"1,10 5 291,-7-4-592,7-2-84,-3-1-2204,6-6 925,0 0 0,6 0 1,-4 2 120,2 2 576,4-2 0,0 4 0,6-6 0</inkml:trace>
  <inkml:trace contextRef="#ctx0" brushRef="#br1">25294 15510 8323,'-5'10'0,"0"-1"0,-4 1 346,4 4 0,0-5-37,5 1 1,0-6-1878,0 6 1568,0-7 0,7 10 0,1-5 0</inkml:trace>
  <inkml:trace contextRef="#ctx0" brushRef="#br1">25422 16107 8323,'0'14'-474,"-2"-1"-1162,-3-3 1636,4-4 0,-5-6 0,6 6 0,0 2 0</inkml:trace>
  <inkml:trace contextRef="#ctx0" brushRef="#br1">25408 16548 8323,'-7'22'263,"6"3"0,-4-6 2000,3-1-2569,2-3 248,0 0 0,0-6-781,0 1 1,2-7 503,3 1 0,-2 3 335,6-2 0,1-1 0,4-4 0</inkml:trace>
  <inkml:trace contextRef="#ctx0" brushRef="#br1">25408 17045 8323,'-5'15'0,"-2"-1"0,0 0 0,3 0 511,0 1 1,-3-6-499,3 1 0,-1-6-1624,5 6 1611,6-7 0,2 3 0,6-6 0</inkml:trace>
  <inkml:trace contextRef="#ctx0" brushRef="#br1">25379 17685 7847,'0'8'-380,"0"-2"0,0-6 0,0 0 0</inkml:trace>
  <inkml:trace contextRef="#ctx0" brushRef="#br1">25393 17785 8323,'-8'8'245,"2"-2"433,6-6-2957,0 0 2279,-6 0 0,4 0 0,-4 0 0</inkml:trace>
  <inkml:trace contextRef="#ctx0" brushRef="#br1">20872 17131 11843,'10'0'-990,"-1"0"0,1 0 551,4 0 0,0 0-1329,0 0 1768,7 0 0,1 0 0,6 0 0</inkml:trace>
  <inkml:trace contextRef="#ctx0" brushRef="#br1">21213 17202 8304,'-8'0'4405,"-4"0"-3822,10 0-519,-4 0-817,6 0 697,0 0-943,0-6 1,5 2 293,-1-5 705,7 6 0,-3-10 0,7 5 0</inkml:trace>
  <inkml:trace contextRef="#ctx0" brushRef="#br0">21085 17230 8125,'0'-8'35,"0"1"2225,0 2-1343,0 3 92,0-4-271,0 6-1111,0-6 0,2 4-754,3-3-1024,-4 4 2151,12 1 0,1 0 0,8 0 0</inkml:trace>
  <inkml:trace contextRef="#ctx0" brushRef="#br0">21398 17173 12161,'0'8'-269,"0"-1"1,6-7 0,2 0 0</inkml:trace>
  <inkml:trace contextRef="#ctx0" brushRef="#br0">20943 16335 10495,'14'4'-509,"1"1"0,5 1 1,4-2-77,3 0-210,1 1 0,5-5 795,0 0 0,13 6 0,-1 2 0</inkml:trace>
  <inkml:trace contextRef="#ctx0" brushRef="#br0">21668 16363 8202,'-8'0'2707,"-4"0"-2412,10 0 0,-6 0-86,4 0 169,2 0-641,-4 0 0,12 0 286,3 0 0,6-1-1226,4-4 1,-4 2 1202,4-7 0,3 1 0,1-6 0</inkml:trace>
  <inkml:trace contextRef="#ctx0" brushRef="#br0">21981 16320 8202,'0'8'-207,"0"-1"1366,0-7-493,0 6-782,0-4 0,2 4 59,2-6 1,0 0-703,5 0 1,2 0 758,8 0 0,3 0 0,7 0 0</inkml:trace>
  <inkml:trace contextRef="#ctx0" brushRef="#br0">22507 16377 8829,'0'8'1688,"0"-1"-1433,0-7 232,6 6-1202,-4-5-108,4 6 65,1-7 0,-4 0 345,6 0 1,-4-5-751,5 0 1163,-7 1 0,9-3 0,-4-1 0</inkml:trace>
  <inkml:trace contextRef="#ctx0" brushRef="#br0">20915 15482 11920,'8'0'1321,"4"4"-1330,-2 1 1,-2 0 151,1-5 0,5 0-1014,5 0 1,5 0 541,-5 0 0,11 0-933,-2 0 1,10 0 419,0 0 0,-1 0 358,0 0 0,1 0 484,5 0 0,6-6 0,2-2 0</inkml:trace>
  <inkml:trace contextRef="#ctx0" brushRef="#br0">21640 15496 8552,'14'9'-4,"0"1"0,0-7 14,1 2 0,-1-2 1,0 0-1,0 2 671,1-2 1,-6 0-70,1 2-141,-1-4-419,5 6 0,0-7 0,1 0 40,-1 0 1,-5 0-235,1 0 0,-1-5-79,6 0 0,0-1-1173,4 1 904,-3 4 1,6-10 489,-3 6 0,3-6 0,7 3 0</inkml:trace>
  <inkml:trace contextRef="#ctx0" brushRef="#br0">22308 15539 10579,'14'0'-829,"1"0"0,-1 0 0,0 0 13,0 0 0,0-2 816,1-3 0,5 4 0,2-6 0</inkml:trace>
  <inkml:trace contextRef="#ctx0" brushRef="#br0">22806 15524 7226,'0'8'2515,"0"0"-1570,0-3 0,1-4-228,4 4 251,-3-3-511,4 4 0,0-4-1102,4 2 0,2-2-247,3-2 0,-1-5-1963,0 1 2855,7-8 0,1 5 0,6-8 0</inkml:trace>
  <inkml:trace contextRef="#ctx0" brushRef="#br0">23389 15524 10318,'8'0'-969,"4"0"0,-2 0 969,2 0 0,2 0 0,1 0 0</inkml:trace>
  <inkml:trace contextRef="#ctx0" brushRef="#br0">23829 15453 8451,'8'0'461,"-1"0"1,-6 0-156,4 0 1,-2 0-265,7 0 0,-6 0-1784,6 0 1742,-1-6 0,12 4 0,1-4 0</inkml:trace>
  <inkml:trace contextRef="#ctx0" brushRef="#br0">24398 15425 11835,'8'0'-5068,"-2"0"5068,-6 0 0,7-7 0,1 0 0</inkml:trace>
  <inkml:trace contextRef="#ctx0" brushRef="#br0">20872 14501 8277,'14'0'413,"1"0"0,-6 0 137,0 0 1,-4 0-87,5 0 0,-6 0-210,6 0 1,-5 0 213,4 0 0,-4 0 361,4 0-1057,1 6 0,4-4 241,0 2 0,0-2-717,1-2 1,0 0 368,4 0 0,-1 0-889,6 0 1,-6-2 353,6-2 1,-2 0 459,2-5 1,1 6 409,-6-2 0,2-1 0,-2 1 0,1 0 0,4 5 0,-2 0 0,-3 0 0,2 0 0,2 0 0,3 0 0,-8 0 0,1 0 337,-4 0 1,-1 0 91,0 0 0,0 5 118,1 0 1,-1 0-265,0-5 0,0 0-32,0 0 1,1 0-309,-1 0 0,0 0 99,0 0 0,0 0-445,1 0 0,4 0 195,0 0 1,0 0-320,-5 0 1,5-2 131,0-3 1,4 4 100,-4-4 1,5 2 293,-5-2 0,6-3 0,-3-6 0</inkml:trace>
  <inkml:trace contextRef="#ctx0" brushRef="#br0">22180 14458 8277,'10'10'0,"-1"-1"0,-1-4 0,1 4 0,3-4 113,-8 4 0,6-4 346,-6 5 1,3-6-143,-2 6 0,-2-7-272,6 2 86,-6 3 1,10-7-528,-4 4 0,-1-3 97,2-2 0,-1 0-61,6 0 1,-1 0 131,0 0 228,6-7 0,-4 6 0,5-6 0</inkml:trace>
  <inkml:trace contextRef="#ctx0" brushRef="#br0">22777 14558 8277,'8'9'0,"-3"1"0,1-6 78,-1 6 1,1-5 195,-1 4 685,-3-6-147,10 10-887,-4-12 0,6 6 122,1-7 1,-1 0-677,0 0 1,0 0 225,0 0 1,1 0 1,-1 0 1,2 0-213,3 0 0,-4-2 613,4-3 0,-1 4 0,1-4 0,-3 3 0,2 2 0,5 0 0,0 0 0,-1 0 0,2 0 0,-2 0 0,2 0 0,-2 0 26,-3 0 1,-3 2 255,3 3 0,-8-4 237,-2 4 0,-4-3 169,4-2 1114,-5 6-596,2-4-584,-6 4-113,0-6-955,0 0 1,2-5-890,2 0-979,-2-6 2314,4 3 0,1-6 0,0 0 0</inkml:trace>
  <inkml:trace contextRef="#ctx0" brushRef="#br0">20787 13847 8277,'0'8'940,"0"-2"-64,0-6-274,0 0-574,6 0-603,-4 6 226,10-4 1,-4 4 253,6-6 1,7 0-879,3 0 1,3-1 972,1-4 0,7-3 0,1-6 0</inkml:trace>
  <inkml:trace contextRef="#ctx0" brushRef="#br0">21469 13904 8277,'10'1'329,"-1"4"0,1-3-59,4 2 1,0-1 169,0 2 1,1-3-231,-1 3 1,0-4-193,0-1 1,0 5 201,1 0 0,0-1 34,4-4 1,-1 0-1572,5 0 0,-4 0 742,5 0 0,0-4 26,4-1 0,1-5-75,-1 6 624,1-7 0,5 3 0,3-7 0</inkml:trace>
  <inkml:trace contextRef="#ctx0" brushRef="#br0">22408 13932 8277,'0'8'0,"0"-2"138,6 1 137,-4-6 0,5 10 315,-2-6-336,-3 0 0,6-1-298,-4 1 0,0 0 129,5-5-725,0 0 1,10 0 365,0 0 1,2 0-499,-2 0 0,-2-5 772,7 0 0,0-6 0,4 4 0</inkml:trace>
  <inkml:trace contextRef="#ctx0" brushRef="#br0">23005 13946 8277,'8'0'-554,"-2"7"623,-6-6 1,2 6 1615,2-7-1130,-2 6 1,11-5-594,-4 4 1,4-3 92,1-2 1,5-5-738,0 0 1,4-4 29,-4 4 1,7-4 651,-3 4 0,11-6 0,2 3 0</inkml:trace>
  <inkml:trace contextRef="#ctx0" brushRef="#br0">23701 14060 10648,'15'0'-1045,"-7"0"0,4-2 601,-2-2 1,4 2-269,5-3 0,-2 2 712,7-1 0,-7 2 0,16-11 0,-3 5 0</inkml:trace>
  <inkml:trace contextRef="#ctx0" brushRef="#br0">24242 14088 7619,'8'7'756,"-2"-6"1,-5 6 1021,4-7-824,-3 0-799,4 0-26,0 0 0,2 0-1191,7 0 1,-6-5 246,1 0 815,-1 0 0,5-1 0,0-2 0</inkml:trace>
  <inkml:trace contextRef="#ctx0" brushRef="#br0">24810 14074 9615,'7'-8'-1301,"-4"-3"0,6 5 1301,2-2 0,2-1 0,1-6 0</inkml:trace>
  <inkml:trace contextRef="#ctx0" brushRef="#br0">25066 14088 10681,'8'0'-1058,"0"-4"184,-3-1 317,3-6 0,6 9-880,0-2 1437,0-4 0,7 0 0,1-6 0</inkml:trace>
  <inkml:trace contextRef="#ctx0" brushRef="#br0">25493 14017 11278,'-8'0'-536,"2"0"0,-1-6 1,-1-2-1</inkml:trace>
  <inkml:trace contextRef="#ctx0" brushRef="#br0">27739 12510 15091,'22'-56'1310,"5"-1"0,-3-2-1839,9-2 1,3-3-241,7-2 0,-18 32 0,1 0 717,1 3 0,3 1 0,2-2 0,2 2 61,6 1 1,0 1 0,0-3 0,1-1-1,5 0 1,0-1 0</inkml:trace>
  <inkml:trace contextRef="#ctx0" brushRef="#br0">32204 12255 19066,'8'0'-98,"-1"0"593,-2 0-236,-3 0 1,4-7 373,-6-2 0,-5-10-105,1-5 1,-9-3-372,-1-1 0,-7-9-268,-7-5 0,-9-2-186,-5-9 1,-15 1-477,22 24 1,-1-1-1,-5-2 1,-2-1 208,-4-1 1,-1 0-1,1-1 1,0 0-386,1 0 0,1 2 0,4 3 0,2 1 635,-23-20 1,7 4-1,12 2 1</inkml:trace>
  <inkml:trace contextRef="#ctx0" brushRef="#br0">26772 15027 8549,'-7'-2'2446,"2"-3"1,5-9-1016,5-9 1,12-19-877,16-10 1,-6 16 0,3-3-64,8-8 0,5-1 0,6-7 0,4-1-808,-14 15 1,0 0 0,2 0 0,4-1 0,1-1 0,2 2 494,1-3 0,2 2 0,0 0 0,0 1 0,0 2 0,1 0-497,0 2 1,1 1 0,-2 0 0,-5 4 0,-2 0-1,-1 1 157,12-5 0,-1 1 1,-8 4-1,-2 1-552,17-13 1,-7 7-294,-16 3 1,-5 7-2548,-9 3 3553,3 12 0,-11-15 0,4 10 0</inkml:trace>
  <inkml:trace contextRef="#ctx0" brushRef="#br0">27768 13719 8549,'0'-14'0,"0"-5"1430,0 0 1,1-7-407,4 3 1,4 1-194,10-2 1,4 0-359,5-4 1,7-1-184,3 1 1,4 1-87,6 3 1,-4-1-137,3 6 1,-2 2-628,-3 7 1,-7 4 379,-7 6 1,-5 6-425,-9 4 0,0 10 191,0 9 0,-1 10-36,-4 9 1,-2 10-106,-7-1 1,0 11-364,0 3 0,0-3 140,0 8 1,-5-7-354,0 7 1,-6 1 1128,2-1 0,-6 2 0,0-3 0,6-35 0,0 1 0,1 1 0,-1 0 0,-1 0 0</inkml:trace>
  <inkml:trace contextRef="#ctx0" brushRef="#br0">27085 14160 8023,'0'-21'813,"-6"5"1,-4-1 323,-2 6 0,-9 4-676,-2 7 0,-6 13-93,-4 6 1,-8 17-76,-7 7 1,-4 15-263,5 4 1,23-28 0,1 2-98,0 1 1,3 1 0,1 4 0,2 2 18,-1 3 1,2 0 0,6 2 0,3-1 64,1-1 0,3 1 0,4-3 0,4-2-705,14 33 1,20-10 96,18-18 1,-20-29 0,2-4 28,3-3 0,1-5 1,5-1-1,2-2-29,6-1 0,2-1 1,1-2-1,1-2-6,-1-2 0,0-2 184,0 3 1,0-3 0,2-6 0,0-1 411,3 3 0,0 1 0,-2-4 0,1 1 0,2 1 0,-1 1 0,0 1 0</inkml:trace>
  <inkml:trace contextRef="#ctx0" brushRef="#br0">26772 5047 8640,'15'0'232,"-4"0"1,1 0 382,4 0-446,8 0 0,0 0 66,9 0 0,3 0 0,8 0 12,4 0 1,2 0-41,7 0 1,0 0-175,0 0 0,1 0-124,4 0 1,-2 1 200,6 4 0,1-3-28,4 2 1,5-2-36,-1-2 1,-34 0 0,1 0-35,38 0 1,-38 0 0,0 0-202,0 0 1,1 0 0,3 0 0,0 0 253,1 0 0,1 0 1,1-2-1,1-1-2,2 1 0,0 0 1,-1-1-1,-1 1-39,3 2 1,-1 0 0,-2 0 0,1 0 19,-1 0 1,-1 0 0,2 0 0,-1 0 9,3 0 1,-1 0-1,-4 0 1,0 0-34,2 0 1,0 0 0,0 0 0,1 0 2,1 0 1,0 0-1,1 0 1,0 0-12,-1 0 0,0 0 0,-1 0 1,-1 0-12,2 0 1,0 0 0,-1 0 0,0 1-3,-2 2 0,1-1 0,0-1 0,0 0 8,-1 1 0,1 0 1,-2 0-1,-1-2-48,0 0 1,1 0-1,-3 2 1,0 1 50,2-1 1,1 1-1,-2-1 1,1 0-41,0-1 0,0-2 0,-1 1 1,-1 0 65,35 0 1,-36 0 0,1 0-6,-3 1 0,1-2 0,2-1 1,0 0-28,0-1 0,0 1 0,-4-1 0,0-1 1,2 2 1,-1 0-1,36-1-170,-38-2 1,0 0-1,36 2 166,-35 1 1,-1-1-1,32-3-103,0 1 0,-8 0 96,-7 5 0,-5 0-34,0 0 1,-6 0 75,2 0 1,-4 0 262,-1 0 0,-1 2-356,1 3 1,-7-4 382,-3 4 1,-3 1-384,-1-1 0,-2 0 267,-4-5 0,-1 5-470,-3-1 0,-8 1 77,4-5 0,-4 0-683,3 0-346,-6 0-413,-2 0 1037,-6 0 0,-1 0-511,-4 0 1097,-3-6 0,-6-2 0,0-6 0</inkml:trace>
  <inkml:trace contextRef="#ctx0" brushRef="#br0">32090 3739 8091,'-8'0'1893,"-5"6"-1722,12-4-115,-12 4-29,5-6 0,-6 0-131,0 0 1,-2 5 164,-3 0 0,-3 6-90,-7-2 1,-5 4 139,-4 1 0,-8 7-107,-1 2 1,-12 10 50,2 5 1,-9 3-244,0 2 1,28-19-1,0 1 265,-2 1 0,-1 0 0,-1 2 1,0-1-287,0 2 0,-1-1 0,0 3 0,1 0 250,-1-1 0,1 1 0,-3 5 1,1 0-32,2-3 0,-1 0 0,-4 3 0,-1 1-69,4-4 1,-2 0-1,-8 5 1,-3 0-339,-4 2 1,-1 0-1,-1 0 1,-2-1 392,-3 1 1,-1 1 0,22-13-1,-1 0 1,1 1 91,-2 1 0,0 0 1,0 0-1,-3 2 1,0 0-1,-1 1-26,0-2 0,-1 1 0,0-1 1,2 0-1,-1 0 0,0-1-269,-2 0 1,0 0-1,-1 0 1,1 1-1,-1 0 1,0 0 267,-1 1 0,0-1 1,0 1-1,0 1 1,1 0-1,-1 0 67,-2 2 1,0 0-1,1 0 1,3-3-1,0-1 1,1 0-28,1 1 0,1 0 0,1-1 0,-1-1 0,1-1 0,0 1 112,3-2 0,1 1 1,0-1-132,0 0 1,1 1 0,0-1 0,-20 16 0,1-1 0,1-1 0,2-2-123,3-2 1,1-1-1,3-3 1,2-1-147,5 1 0,2-1 0,0-2 0,0-1 134,3-3 0,1-1 0,3-2 0,2-1-246,-30 15 0,14-5-152,20-9 1,7-8 512,17-7 0,6-7-516,12-2 453,13-13 0,8-3 0,5-4 0</inkml:trace>
  <inkml:trace contextRef="#ctx0" brushRef="#br0">30170 2289 7951,'-7'0'746,"-1"0"-118,3 0-543,3 0 86,-4 0 0,4 0 25,-2 0-47,2 0 0,-4 1-113,6 4 1,0-2-56,0 7 1,0-5 66,0 4 0,0 0 98,0 6 1,0 1-111,0 2 1,0 0 130,0 6 1,-5-1-48,0 6 1,1 5-106,4 4 1,-2 3-33,-3 2 0,4 1 140,-4 4 0,-1-3-201,1 8 0,0-6-1,5 5 1,-1-5-68,-4 6 0,3-6 39,-2 5 0,2 0 30,2 5 0,-2 0 94,-2 0 0,2 1 118,-3 4 1,4-4-362,1 4 1,0-2 182,0 2 1,0-1 192,0 10 1,-5-8-85,0 9 1,1-9-10,4 3 1,-2 2-46,-3 8 0,2-8-25,-6 3 1,5-8-8,0 3 1,2 1 7,2 4 1,-5-6 121,1-4 0,-1-2 148,5-3 0,0 3-352,0 2 0,0-4 44,0 0 0,-2 0 140,-2-5 1,2 4-99,-3 0 1,2 0-170,-2-4 1,2 3 240,-6-3 1,6 0 138,-2 5 0,3-8-132,2 8 1,-5-5-16,1 0 1,-6 4-119,6-4 1,-1 3 82,5 2 0,-7 0 27,-2 0 0,3 1 6,1 4 1,2-4-146,-2 4 1,3-4 64,-2-1 0,-3 5-130,3-1 0,-1 6 81,5-6 0,-5 5-153,0-4 1,-4 1 203,4-1 0,0-8-14,5 2 1,0-8-162,0-1 1,0-3-74,0-1 1,0-8-62,0-7 0,7-1 64,2-8 0,-2-5-1133,-3-4 1402,-2-1 0,4 5 0,2 1 0</inkml:trace>
  <inkml:trace contextRef="#ctx0" brushRef="#br0">26431 7165 7993,'0'-8'2142,"0"-4"-1644,0 2 1,0 2-256,0-1-280,0 6 0,5-5 138,0 3 1,6 3-77,-2-2 1,5 2 11,5 2 1,-3 0-214,3 0 1,-3 0-12,-2 0 142,0 6 1,-1 7 0,-2 7 159,-1 3 0,-7 0-174,1 6 1,-7 1 16,-1 3 0,-12 3 79,2 7-176,-10 0 0,-3-1 1,-6-1-133,1-3 1,4 2-245,4-7 1,4-6-1394,5-8 940,7-10 968,15-9 0,9-14 0,12-11 0,0-7 0,6-4 0,-1-7 0,2-4 0,-2-1 0,-8 1 0,3 4 0,-2 7 0,-9 1 0,-3 8 167,-1 4 0,-7 2 384,-1 7 1,-5 6-209,-5 3 1,2 4 979,-6 1-969,5 0 1,-8 11-1,4 4-103,0 6 1,-5 9-98,4 8 1,3 3-143,1 2 0,3 4 241,2 0-398,0 7 1,3 0 0,7 4-236,9-2 1,8-9 205,6 0 1,10-2-1106,9-3 1,11-12 342,8-6 936,6-13 0,-35-7 0,0-2 0,3-1 0,0-2 0,3 1 0,1 0 0</inkml:trace>
  <inkml:trace contextRef="#ctx0" brushRef="#br0">32943 4805 12167,'14'6'264,"0"9"-302,1 8 0,-1 9-370,0 1 1,2 7-520,3-2 0,-3 3 381,3 1 0,1-1-28,-1-3 1,0-5-168,-5-9 741,0-3 0,7-1 0,1 2 0</inkml:trace>
  <inkml:trace contextRef="#ctx0" brushRef="#br0">33398 4905 10849,'-14'6'1073,"-1"3"-498,1 10 1,-8 7-367,-6 12 0,-10 7-89,12-14 0,0 0 0,-1 0 0,-2 0-477,-6 4 0,-1 1 0,2-2 0,0 0 201,-3 4 1,-1-1 0,2-2 0,0-2-251,2 1 1,2-1 0,-18 19 240,12-5 1,9-10-364,10-14 0,2 3-846,12-8 1374,0 1 0,5-4 0,0-1 0</inkml:trace>
  <inkml:trace contextRef="#ctx0" brushRef="#br0">29559 1962 8144,'-8'0'674,"0"0"-94,4 0 143,2 0 357,-4 0-382,-1 0-179,6 0-432,-6 0 114,7 0 1,2 0-4,3 0 1,3 0-144,6 0 1,5 0-238,0 0 1,6-5 98,-1 0 1,-4 1 30,-1 4 1,2 0-35,-2 0 1,0 0-121,-5 0 0,0 0 104,0 0 1,-6 6 42,-3 3 0,1 4 28,-1 1 1,-2 7 4,-7 3 1,-4 2-97,-7 3 0,-5-1 102,-4 1 1,-7 4-10,-3 0 0,0 7 58,0-3 1,4-2-1,-3-2 1,10-3 67,4-1 1,3-9 141,2-5-300,6-1 0,3-13 166,10 4 1,4-3 155,10-2 0,3-2-241,7-3 0,4 2-194,0-6 1,0 6 18,-4-2 0,-1-2-288,1 3 0,-7-1-68,-3 5 1,-4 0-115,0 0-1059,-1 0 1684,-6 0 0,-2-6 0,-6-2 0</inkml:trace>
  <inkml:trace contextRef="#ctx0" brushRef="#br0">29516 2147 9177,'16'4'59,"3"1"1,-1 8-385,5 1 1,1 0 324,4 5 0,1 3 0,-1 0 0</inkml:trace>
  <inkml:trace contextRef="#ctx0" brushRef="#br0">32730 5274 8052,'-15'8'0,"1"-1"-61,0-7 1,5 0 208,-1 0 190,7 0-134,-3 0-291,6 0-951,0 0 550,0 6 0,0-3 488,0 6 0,0 1 0,0 4 0</inkml:trace>
  <inkml:trace contextRef="#ctx0" brushRef="#br0">32516 5630 8052,'-15'1'-171,"-4"4"-52,3-3 1,-5 4 216,7-6 0,0 5 161,0-1 1,4 3-431,1-3 1,4 0 82,-4 5 1,5-4-112,0 4 1,2-4-127,2 5 429,-6-7 0,4 9 0,-4-4 0</inkml:trace>
  <inkml:trace contextRef="#ctx0" brushRef="#br0">32189 5957 8052,'-14'6'-95,"-6"-4"1,4 9 201,-3-7 0,5 3 510,4-3-829,-2-2 60,10 4-788,-4-6 552,6 0 0,1 0 388,4 0 0,3 7 0,6 1 0</inkml:trace>
  <inkml:trace contextRef="#ctx0" brushRef="#br0">31948 6241 10157,'-22'6'77,"-1"-3"-293,5 7 0,2-5 488,-3 4-119,3-6-625,2 10 0,6-10-199,3 7 663,4-7 1,1 9 0,0-4-1</inkml:trace>
  <inkml:trace contextRef="#ctx0" brushRef="#br0">31720 6540 14088,'-19'1'292,"0"4"0,0-4-25,5 4 0,1-2 248,4 2 1,-4-3-1415,4 2 1028,3 4 0,-13 0 1,3 6-1</inkml:trace>
  <inkml:trace contextRef="#ctx0" brushRef="#br0">31308 6909 14121,'-29'0'0,"7"0"0,2 5-224,6 0 1,-1-1-227,1-4 465,0 7 93,6 1 0,0 4-569,3-2 486,4 2 0,-5-4 0,6 6 0</inkml:trace>
  <inkml:trace contextRef="#ctx0" brushRef="#br0">31052 7222 13832,'-14'0'0,"0"2"124,-1 2 375,1-2-1413,6 4 546,2-6 1,6 2 367,0 2 0,0-2 0,0 4 1</inkml:trace>
  <inkml:trace contextRef="#ctx0" brushRef="#br0">30853 7520 12540,'-10'0'-1331,"1"0"1063,6 7 1,-8-4 485,6 6 1,-6 1 0,3 4 0</inkml:trace>
  <inkml:trace contextRef="#ctx0" brushRef="#br0">26772 7165 18823,'0'-8'2135,"0"-4"-1056,-6 10-4074,5-4 1611,-6 6 997,14 0 1,0 0 78,8 0 1,-6 0 173,1 0 1,-1 6-1,5 2 1</inkml:trace>
  <inkml:trace contextRef="#ctx0" brushRef="#br0">27284 7236 20399,'-8'0'1959,"-4"0"-3308,10 0 191,-4 0 0,12 0 555,4 0 0,4 0-771,5 0 1443,3-6 1,6 4-1,1-4 1</inkml:trace>
  <inkml:trace contextRef="#ctx0" brushRef="#br0">27825 7279 18823,'0'8'2961,"0"-2"-1352,0-6-1575,0 0-695,6 0 0,2 0 418,6 0 1,2 0-977,3 0 1,3 0 708,6 0 1,1-5 601,-1 1 0,7-8 0,1 5 1</inkml:trace>
  <inkml:trace contextRef="#ctx0" brushRef="#br0">28308 7293 18823,'6'8'-3525,"-3"3"2937,7-6 1,-7 1 981,2-1-247,3-4 211,-7 6 0,6-6-209,-7 4 0,1-3 286,4 2-851,-3-2 0,10-2 1041,-2 0 1,2 0-2267,2 0 1772,1 0 1,5 0 0,2 0-1</inkml:trace>
  <inkml:trace contextRef="#ctx0" brushRef="#br0">28905 7449 8878,'-8'0'3382,"2"0"-5110,6 0 1155,0 0 573,6 0 0,8 0 0,9 0 0</inkml:trace>
  <inkml:trace contextRef="#ctx0" brushRef="#br0">29644 7520 8425,'-14'0'1293,"0"0"82,6 0-397,-5 0-911,12 0 0,-4 0-216,10 0 0,3 0 249,6 0-2150,7 0 2050,-6-6 0,12 5 0,-5-6 0</inkml:trace>
  <inkml:trace contextRef="#ctx0" brushRef="#br0">30170 7563 10755,'21'0'58,"1"0"1,7 0 0</inkml:trace>
  <inkml:trace contextRef="#ctx0" brushRef="#br0">30981 7734 8250,'-10'0'1210,"1"0"-1117,6 0-93,-4 0 0,7-7 0,0 0 0</inkml:trace>
  <inkml:trace contextRef="#ctx0" brushRef="#br0">30185 3184 8455,'-8'-1'0,"3"-4"0,3 2-217,2-6-525,0 5 772,0-2 0,2 6-91,3 0 0,-2 0-206,6 0 1,1 0 266,4 0 0,7 6 0,1 2 0</inkml:trace>
  <inkml:trace contextRef="#ctx0" brushRef="#br0">30697 3213 8455,'0'8'76,"6"-2"3,-5-6 0,6 2 31,-7 2 0,1-2-1739,4 3 1629,-3-4 0,10-1 0,-4 0 0</inkml:trace>
  <inkml:trace contextRef="#ctx0" brushRef="#br0">31180 3270 8455,'0'8'15,"0"-2"0,2-4 242,2 2-425,-2-2 156,4 4 0,-4-4-1165,2 3 1177,-2-4 0,17 5 0,-3-6 0</inkml:trace>
  <inkml:trace contextRef="#ctx0" brushRef="#br0">32858 5089 8334,'-10'-4'2374,"1"-1"-1917,6-6-197,-10 3 0,11-1 17,-2-1 243,2 7-260,2-10 0,0 10-764,0-6 0,0 4-1135,0-5 0,0 6 927,0-6 712,6 1 0,2-5 0,6-1 0</inkml:trace>
  <inkml:trace contextRef="#ctx0" brushRef="#br0">32900 4578 8334,'-8'-22'0,"-4"-1"607,2 5 0,-1 2-594,2-3 1,-2 3-655,6 2 0,0 0 38,5-1 640,0 1 0,0 0-425,0 0 0,2-1-122,3 1 0,-4 0 510,4 0 0,3 0 0,0-1 0</inkml:trace>
  <inkml:trace contextRef="#ctx0" brushRef="#br0">32843 4194 8334,'-1'-10'-264,"-4"1"1,4 4 374,-4-4 1,2 1 1343,-2-2-1146,3-2-613,-4 4 0,4-5-300,-2 4-588,2-4 182,-4 5 1010,6-6 0,0 0 0,0-1 0</inkml:trace>
  <inkml:trace contextRef="#ctx0" brushRef="#br0">32843 3838 8334,'0'-14'0,"0"0"0,0 0-1357,0 0 983,0-1 0,-1 1 358,-4 0 0,4 0-298,-4-1 314,3 8 0,-4-12 0,-2 3 0</inkml:trace>
  <inkml:trace contextRef="#ctx0" brushRef="#br0">32801 3440 8334,'-10'-12'1556,"1"2"-1381,6-2-4,-4 4-169,7 0 402,0 2 116,0 6-407,0 0 1,0 6 0,0 2 0</inkml:trace>
  <inkml:trace contextRef="#ctx0" brushRef="#br0">30412 3355 8491,'-12'-14'467,"2"0"0,2 1-492,3 4 0,4 1 441,-4 3 1,5 3-224,5-2 0,-2 2-407,6 2 1,1 0-74,4 0 1,0 0-352,1 0 0,4 2 638,0 2 0,6 4 0,-3 6 0</inkml:trace>
  <inkml:trace contextRef="#ctx0" brushRef="#br0">31194 3355 12023,'8'0'-1724,"5"0"994,-4 0 0,4 0-640,1 0 1379,7 0 1,1-6-1,6-2 1</inkml:trace>
  <inkml:trace contextRef="#ctx0" brushRef="#br0">32019 3327 9931,'-8'0'-130,"-5"0"933,12 0 0,-7-5-460,3 0-1300,3 0 665,-4 5 1,8 0-611,2 0 889,4 0 1,13 0-1,1 0 1</inkml:trace>
  <inkml:trace contextRef="#ctx0" brushRef="#br0">32502 3312 8548,'0'-9'1066,"0"-1"0,2 3-465,3-3 1,-1-1-640,10 6 0,-2-4-548,6 4 1,5-4-55,0 4 0,3 0-1263,-3 5 1903,4 0 0,-5-6 0,7-2 0</inkml:trace>
  <inkml:trace contextRef="#ctx0" brushRef="#br0">26915 6952 8350,'-2'-8'0,"-1"2"0,-2-1 0,-1 4 0,1-6 0,4 4-695,-4-5 0,3 6 106,2-6 589,0 7 0,0-16 0,0 3 0</inkml:trace>
  <inkml:trace contextRef="#ctx0" brushRef="#br0">27028 6511 8171,'-14'-14'0,"0"0"0,4-1 270,1 1 0,6 5-285,-2-1 1,3 1-442,2-5 0,0-1 86,0 1 1,5-6-570,0-4 939,6 3 0,3-5 0,8 3 0</inkml:trace>
  <inkml:trace contextRef="#ctx0" brushRef="#br0">27142 6014 8171,'-14'0'0,"1"-7"96,4-2 0,-2 1 571,6-2-684,0 7-599,5-9 212,0 4 1,2-7-907,3 1 1310,2 6 0,8-11 0,-1 4 0</inkml:trace>
  <inkml:trace contextRef="#ctx0" brushRef="#br0">27128 5758 8171,'-14'-15'2250,"-1"1"-2235,1 0-590,6 0 409,2 0 0,9-1-233,7 1 0,1 0 399,12 0 0,7-13 0,7-3 0</inkml:trace>
  <inkml:trace contextRef="#ctx0" brushRef="#br0">30000 3298 10512,'-14'0'0,"-1"0"546,1 0 973,0 0-1120,0 0 0,4 0-292,1 0 1,4 0-219,-4 0 0,4 5 209,-5 0 1,6 1-1993,-6-1 1898,7-4 0,-10 18 0,5-3 0</inkml:trace>
  <inkml:trace contextRef="#ctx0" brushRef="#br0">29403 3682 8573,'-37'8'0,"7"0"0,7-3 0,5-2 148,-1 6 0,4-4 112,0 4 1,6-5-630,-1 0 0,1 3 123,-5-3 1,6 3-97,3-3 1,-3-2-116,-1 3 457,2-4 0,-12 6 0,4 1 0</inkml:trace>
  <inkml:trace contextRef="#ctx0" brushRef="#br0">28848 4080 8559,'-28'0'-1,"1"5"1,3 1 182,5 2 1,3-3 379,2 4 0,0-4-730,0 5 1,-4-6-432,4 6-15,-3-1 0,11 1-160,-4-1-188,4-6 583,6 4 379,-7-1 0,0-4 0,-8 4 0</inkml:trace>
  <inkml:trace contextRef="#ctx0" brushRef="#br0">28407 4322 8558,'-20'6'102,"-2"-4"0,0 6 149,3-4 0,3-1-941,2 7 471,0-7 1,4 8-578,1-6 0,4 0 796,-5-5 0,1 6 0,-5 2 0</inkml:trace>
  <inkml:trace contextRef="#ctx0" brushRef="#br0">28038 4578 8558,'-21'6'0,"4"-3"2,-7 7 1,7-6 211,-2 6 0,8-7-1594,1 2 813,1 3 567,1 0 0,2-1 0,6 0 0</inkml:trace>
  <inkml:trace contextRef="#ctx0" brushRef="#br0">27796 4777 8500,'-22'8'185,"-5"-2"0,10-6 355,-7 0 1,7 5-430,-2-1 1,3 3-301,2-3 0,0-2-994,-1 3 0,1 1 161,0-1 1022,0 6 0,-1-10 0,1 6 0</inkml:trace>
  <inkml:trace contextRef="#ctx0" brushRef="#br0">27327 5075 8500,'-14'7'0,"0"-6"0,4 5 247,1-6 0,-1 0 428,-4 0 1,4 2-1108,1 3 0,1-2-108,-1 6-568,-4-5 1,10 7 1107,-7-7 0,7 7 0,-3-3 0</inkml:trace>
  <inkml:trace contextRef="#ctx0" brushRef="#br0">27028 5360 8438,'-28'0'0,"4"4"0,1 1 1153,11 0-980,-6-5-617,16 0 0,-3 0-950,10 0 1394,3-7 0,12 0 0,2-8 0</inkml:trace>
  <inkml:trace contextRef="#ctx0" brushRef="#br0">27099 5161 8492,'8'-7'0,"5"-1"0,-5 0 161,6 4 0,0 2 132,1 2 0,4 0-1267,-1 0 1,6 2 973,-5 2 0,6 4 0,-2 7 0</inkml:trace>
  <inkml:trace contextRef="#ctx0" brushRef="#br0">27853 5075 10038,'-8'0'-59,"2"0"-423,6 0 0,1 5 162,4 0 1,3-1-144,6-4 0,5 0 124,0 0 0,6 2 339,-1 3 0,3-4 0,1 6 0</inkml:trace>
  <inkml:trace contextRef="#ctx0" brushRef="#br0">28379 5118 8492,'21'-6'0,"-6"4"187,4-3 0,-3-1 385,-2 1 0,1 0-302,-1 5-73,0 0 1,-5 0-78,1 0 219,-7 7-813,10-6 1,-10 7 0,6-5 58,2 2 415,8 0 0,4-5 0,5 0 0</inkml:trace>
  <inkml:trace contextRef="#ctx0" brushRef="#br0">29133 5118 8492,'-8'0'413,"1"-2"863,7-2-975,0 2-303,0-4 1,7 6-546,2 0 1,4 0 112,1 0-112,7 0 1,1 0-1,6 0 546,1 0 0,5-7 0,3-1 0</inkml:trace>
  <inkml:trace contextRef="#ctx0" brushRef="#br0">29758 5132 8542,'13'2'-163,"-4"2"1,9-2 162,-4 3 0,3 3 0,-3 0 0</inkml:trace>
  <inkml:trace contextRef="#ctx0" brushRef="#br0">30327 5175 8385,'8'-7'320,"3"4"195,-6-6 0,7 6-1399,2-2 0,1-1 119,4 1 765,3 0 0,0 5 0,6 0 0</inkml:trace>
  <inkml:trace contextRef="#ctx0" brushRef="#br2">27057 5232 8231,'-8'-7'2167,"2"6"-630,6-6-987,0 7 1,1 0 0,4 0-940,4 0 194,4 0 1,3 0-289,3 0 0,0 0 323,9 0 1,-3 0-549,9 0 0,0 2 1,1 1-286,1 2 135,-4 0 0,8-4 858,-7 4 0,6 3 0,-2 6 0</inkml:trace>
  <inkml:trace contextRef="#ctx0" brushRef="#br2">27668 5274 8231,'14'0'0,"1"0"180,-1 0 0,0 5 265,0 0 0,-4 0 337,-1-5-397,-6 0 1,5 0 121,-3 0 0,-2 0-194,7 0 1,-1 0-64,5 0 0,2-5-1426,3 0 1,-2-1 1175,7 1 0,0 3 0,4-4 0</inkml:trace>
  <inkml:trace contextRef="#ctx0" brushRef="#br2">28280 5274 9271,'-8'0'428,"1"0"-428,7 0 1430,0 0 1,11 0-167,4 0-2490,2 0 0,4 0 0,2 0 1226,4 0 0,1-6 0,1-2 0</inkml:trace>
  <inkml:trace contextRef="#ctx0" brushRef="#br2">28891 5274 9427,'20'7'0,"3"1"0</inkml:trace>
  <inkml:trace contextRef="#ctx0" brushRef="#br2">29588 5260 8185,'-8'-2'589,"3"-2"661,3-4 0,9-5-1278,2 4 1,4-2-426,1 6 1,0-5 452,0 6 0,7-7 0,1 3 0</inkml:trace>
  <inkml:trace contextRef="#ctx0" brushRef="#br2">30170 5232 10070,'-7'-7'-189,"0"6"0,14-10 439,2 6-154,10-6 0,-2 9-106,7-2 1,-2-3 0,3 3 9,-1 0 0,0-4 0,4 1 0</inkml:trace>
  <inkml:trace contextRef="#ctx0" brushRef="#br2">30711 7449 8091,'-8'-6'1110,"3"-3"241,-3-4 1,7-1-986,-4 0 0,3-1-529,2 1-775,0 0 0,0-2 602,0-3 1,0 2-955,0-7 1290,7 7 0,1-10 0,6 5 0</inkml:trace>
  <inkml:trace contextRef="#ctx0" brushRef="#br2">30697 6795 8091,'-8'-14'382,"-3"0"47,6 0 1,0 0-529,5-1 0,0 6-522,0-1 0,2 6 240,2-6 0,0 5 178,5-4 1,-1 4-471,1-4 673,4 6 0,1-16 0,8 3 0</inkml:trace>
  <inkml:trace contextRef="#ctx0" brushRef="#br2">30796 6468 8091,'-14'-14'629,"6"0"994,-5 0-1131,5 0 1,1-1-93,2 1 1,3 5-547,2-1 226,0 1 1,0-5-1117,0-1 511,0 1 1,0 0-308,0 0 0,2-1 832,3 1 0,2 0 0,8 0 0</inkml:trace>
  <inkml:trace contextRef="#ctx0" brushRef="#br2">30697 6042 8099,'-8'-6'493,"-5"3"1,5-7-12,0-1 1,-3-2 247,6-1 1,1 5-585,4-1 0,0 5 270,0-4-1556,6-1 0,2-2 210,6 2 0,-4-1 930,-1 7 0,7-14 0,6 2 0</inkml:trace>
  <inkml:trace contextRef="#ctx0" brushRef="#br2">30725 5672 8099,'-14'-14'615,"4"0"180,1 0 0,6 4 251,-2 1-616,-3-1 1,6-4-950,-2 0 1,2 4 450,2 1 1,5 4-2226,0-4 1365,6 6 928,-10-10 0,12 11 0,-5-4 0</inkml:trace>
  <inkml:trace contextRef="#ctx0" brushRef="#br2">30682 5374 8167,'-14'-14'0,"-3"-1"820,3 1 224,-4 0 0,15 0-479,-6 0 0,5 4 8,0 1 0,2 4-102,2-5 1,0 6 48,0-6-1091,0 7-63,0-3 0,2 6-759,2 0 1,0 0 810,5 0 582,0 0 0,6 12 0,-1 4 0</inkml:trace>
  <inkml:trace contextRef="#ctx0" brushRef="#br2">32644 3327 8338,'-14'0'513,"0"-5"63,0 0 0,4-4 165,1 4 242,6 0-1022,-4 5-405,7 0 1,-4 2-38,-1 3 1,-2-2 187,3 6 1,2 1-754,-3 4 0,-1 5 1046,1 0 0,-12 6 0,1-3 0</inkml:trace>
  <inkml:trace contextRef="#ctx0" brushRef="#br2">32189 3838 8476,'-36'7'442,"1"-6"0,12 10 650,-1-6 1,8 6-596,2-1 0,1-2-161,9 1 0,-3 1-361,2 4 1,-2 0 57,-8 0-33,7 0 0,-10 1 0,2-1 0</inkml:trace>
  <inkml:trace contextRef="#ctx0" brushRef="#br2">31791 4222 8476,'-20'0'399,"4"7"0,-5-4-329,7 6-102,0 1 1,0 4-208,0 0 1,4 0-364,1 1 1,-1 0-478,-4 4 1079,0-3 0,-1 5 0,1-7 0</inkml:trace>
  <inkml:trace contextRef="#ctx0" brushRef="#br2">31251 4734 8476,'-43'6'0,"7"-4"0,3 11 380,9-4 0,5-1 594,10 1 1,2-4-1048,7 5-2092,0-1-57,-6 5 2222,5 1 0,-6-8 0,14 6 0,0-5 0</inkml:trace>
  <inkml:trace contextRef="#ctx0" brushRef="#br2">31009 4947 8476,'-14'8'242,"0"-1"0,4-7 1086,1 0-1261,6 0 0,-4 1-67,7 4 0,-6 3 0,-2 6 0</inkml:trace>
  <inkml:trace contextRef="#ctx0" brushRef="#br2">30682 5402 8212,'-22'14'0,"-5"-1"1734,4-3-857,8-4-758,3-6-403,12 0-537,0 0 1,6-6 0,2-2 0</inkml:trace>
  <inkml:trace contextRef="#ctx0" brushRef="#br3">27242 6739 8000,'-8'0'-474,"-5"0"1618,12 0-306,-6 0-505,7-7-240,0-1-216,7-6 139,0 0 1,6 4-139,-3 1 1,2 6 17,-2-2-58,-4 3 97,7 2-68,-5 0 0,1 0 186,0 0 55,-5 0 260,2 7-182,-6 1-31,-6 6 0,-2-1-75,-6-4 0,-1-1 272,1-3 0,5-4-13,-1 4 1,1-3 91,-6-2-247,1 0 1,5-2 1,-1-3 1,7 2-260,-2-6 108,4-1 0,2-2-129,4 2 0,-2-1 68,7 6 0,-1-4-358,5 4 212,1 0 0,-1 5-248,0 0 245,0 0 69,1 7 175,-8 1 0,0 6-117,-7 0 1,0-5 206,0 1 1,0-5-59,0 4 0,-2-4 111,-3 4 1,2-6 39,-6 2 0,4-3 277,-4-2-139,-1 0-88,-4 0-294,0 0 0,4-5 123,1 0 0,6-1-731,-2 1 457,3 4 0,7-7-161,0 3 1,6 3-200,-2-2 267,4 2 0,1 2 97,0 0 58,1 0 0,-3 2 84,-2 2 1,-2 0-170,-4 5 332,-2 1 1,4 4-49,-6 0 0,0-5 109,0 1 1,-6-7-5,-4 2 0,-2 1 0,-2-1 1,-1 0-78,1-5 1,5 0 20,-1 0 0,1-2-193,-6-3 0,6-3 76,-1-6 1,7 0-107,-1 0 1,2 0 73,2-1 1,2 6-231,2-1 0,4 3 21,6-3 0,-1 2 17,-3 3 1,2 4 138,-2-4 0,2 5-13,3 5 0,-3 3 89,-2 6 1,1 0-85,-7 0 1,3 1 132,-3-1 1,-2 0-63,3 0 0,-4 0 139,-1 1 1,-4-6-18,-1 1 0,-6-2 99,1 1 0,-2-3-88,-2-6 1,-1 0-3,1 0 0,5-6-161,-1-3 0,2-6 109,-1-4 0,-2-1-285,6-4 0,0-3 77,5 4 1,2-3-101,3 3 1,-2 2-24,6 7 1,1 0 28,4-1 0,-5 8 10,1 2 0,-1 3-52,6 2 1,-1 2 84,0 3 0,-5 2-25,1 8 0,-7 4 400,2 0 1,-4 4-129,-1-4 1,0 0 86,0-5 0,-4 1-12,-1-1 1,-6 0-87,1 0 0,2-4 162,-1-1-67,0-6 0,-6 4 0,1-7 17,0 0-111,6-7 0,-3-2-169,6-10 0,-1 3 98,1-3 0,4-1-177,-4 1 0,3-5-14,2 5 0,2-5 0,3 5 0,-2 5 32,6 5 1,-4 6-297,4-2 430,1 3 1,4 4-82,0 3 0,-4 2 116,-1 8 1,-6 0-63,2 4 1,-3-1-22,-2 5 1,0-5 177,0 1 0,-2-3 221,-3-2 0,2 0-90,-6 0 1,-1-6 69,-4-3 1,0-4-108,0-1 0,-1 0-90,1 0 1,0-6-33,0-3 0,1-6 50,4-4 1,2 2-233,7-7 0,0 7-100,0-2 1,2-1-142,3 1 1,3 1 174,6 9 1,2-2 75,3 6 0,-4 0-56,4 5 0,-5 2-20,-4 3 1,1 4-310,-6 10 0,4-2 87,-4 7 1,0-5 549,-5 5 0,0-7 89,0 2-271,-7 3 0,1-6 37,-3 3-64,-4-10 1,5 2-336,-6-6 1,4-2 101,1-7 0,4 0-799,-4-5 0,6-2 1070,-2-8 0,-3-3 0,0-7 0</inkml:trace>
  <inkml:trace contextRef="#ctx0" brushRef="#br4">27213 6824 8196,'-8'-14'0,"2"4"0,6 1 0,-5-1 497,1-4 0,-1 5 527,5-1-46,0 1-703,0-6 0,1 3-181,4 2 1,-2-1-5,7 6 1,-1 1 327,5 4-395,1 0 0,-1 0 119,0 0 1,-4 1-333,-1 4 0,-1 3-15,1 6 1,2 0 8,-6 1 0,0 4 56,-5-1 0,0 1-46,0-4 0,0 4 398,0 0-236,-6 0 0,-2-5 346,-6 0 1,4-6-99,1-3 0,-1-4 38,-4-1 0,0-11 3,-1-3 0,1-10 96,0 1 1,6-4-182,3-2 1,4 1-228,1-1 1,0 1-30,0-1 0,6 7 122,4 3 1,2 5-173,2 5 0,1 2 92,-1 7 0,2 0-90,3 0 0,-4 8 65,4 7 0,-8 0-4,-1 9 1,-5-2-28,4 2 1,-6 3-16,2-4 0,-3-2 73,-2-2 1,-2-2-11,-3 2 0,2-8 237,-6 3 1,-1-9-143,-4 0 1,0-3 215,0-2 0,-1 0 16,1 0 0,0-12 16,0-2 1,-1-5-184,1 0 1,2-3 12,2-6 0,4 4-141,6 0 1,0 2 105,0-1 0,5 2-253,-1 7 0,12 1 67,-2 4 0,4 2-78,-4 7 1,5 0 13,0 0 0,0 7-54,-5 2 0,0 4 111,0 1 0,-4 5-2,-1 0 0,-6 5 58,2-5 0,-3 1-32,-2-1 1,-2-3 215,-3 3 1,1-5-120,-10-4 1,2 1 170,-6-7 1,-3 1 72,2-5 1,-5 0 83,5 0 0,0-6-205,5-4 1,2-4-94,2-5 1,4 2-84,6-7 1,0 5 78,0-5 1,1 7-114,4-2 1,3 3 128,6 2 1,5 6-236,0 3 1,0 4 25,-5 1 1,1 0 73,-1 0 0,-2 6-54,-2 4 1,-4 2 19,-6 3 1,0 3 141,0 1 0,-1 0-79,-4-4 1,2-1 32,-7 0 0,1-1-18,-5-4 1,-1 2-216,1-6 1,5 0-282,-1-5 0,5-2-389,-4-3 0,6-3 323,-2-6 587,16 0 0,-1-7 0,10-1 0</inkml:trace>
  <inkml:trace contextRef="#ctx0" brushRef="#br4">28862 6341 8196,'-7'0'222,"0"0"447,1 0-371,4 0 1,-4-2 657,6-3-850,0 4 55,0-12 1,6 7-168,4-4 5,2-2 0,3 8 0,-1-4-175,0 2 124,0 1 1,1 1-21,-1-1 1,-5 0 76,1 5-92,-7 0 1,5 0-1,-5 2 176,2 3 0,-1-2-71,-4 6 1,-6-4 144,-3 4 1,-4 1-6,-1 4-4,0-6 1,-1 3 0,1-5 115,0 2 1,0-5 570,-1 2-543,1-3 1,0-2 49,0 0-228,6 0 1,2-7 150,6-2-363,6-4 1,2 1 0,4 1 74,-2 1 0,7 2-139,-2-1 1,2 1 64,-3 3 0,0 4-146,1-4 1,-6 3-35,1 2 59,-1 0 205,5 7-53,-6 0 0,-2 8 160,-6-1 1,-6 0 14,-3 0 0,1-1 112,-2-4 0,1 2-111,-5-6 157,-1 0 0,6 0 0,-1-1 43,-1 0 0,3-3-111,-1-1 1,4-5-118,-4 1 0,6-7 156,-2 1-264,3 4 0,4-7 0,3 5-115,4 0 1,4-3 201,1 7 0,-5-6-186,1 5 1,-1 1-502,6 4 494,-1 0 1,-5 0-1,-1 1 40,-2 4 0,-1-2 152,-5 7-114,0-1 151,0 5-87,0 1 0,-6-3-3,-4-2 1,3-4 11,-3-6 0,5 0 0,-4 0 0,4-2-9,-4-2-238,5 2 1,-2-11 0,6 4-247,0-4 0,5-1 183,0 0 1,4 4-27,-4 1 0,6 4-95,-2-4-312,-2 6 448,5-4 1,-9 7 38,7 0 135,-7 0 1,2 5 341,-10 0-150,4 6 0,-11-8 0,6 5 114,-2-2 68,-1 5 1,-1-9 161,1 3-51,6 2-147,-4-5-173,7 4-58,0-12 1,2 0-385,3-4-58,-4-2 292,12 10 1,-12-6 0,6 5-869,-1-2-50,-4 0 380,4 5 0,-4 0 116,2 0 561,-2 0 0,11 7 0,-6 1 0</inkml:trace>
  <inkml:trace contextRef="#ctx0" brushRef="#br4">29900 5459 9290,'-8'0'2650,"2"-6"-2314,6 4-45,0-10 0,0 8-350,0-5 1,0 6 1,2-8-58,2 6 0,0-1-51,5 1-361,-6 3 149,10-4-193,-5 6 520,0 0-123,-2 0 361,-6 0 1,-6 2-14,-4 2 0,-2 0 141,-3 5 0,6-6-75,-1 2 1,1 1 166,-5-1 1,4 0-61,1-5 1,4 4 482,-4 1-690,5 0 268,-2-5-582,6-6 1,2-1-27,2-2 66,4 2 0,6 6-98,1-4 1,-1 4-362,0-4 177,0 3 7,1 2 233,-1 0 129,-6 0 1,-2 2 456,-6 3-107,0-4-122,0 5 0,-2-6-110,-2 0 1,1 0 382,-7 0-438,7 0-17,-10 0 1,12-1-782,-4-4 451,3-3 0,2-1-1030,0-1 1,2 7 1360,3-2 0,3-3 0,6 1 0</inkml:trace>
  <inkml:trace contextRef="#ctx0" brushRef="#br4">30825 5644 9168,'0'-8'-162,"0"2"58,6 6 1,-3 0-165,6 0 323,-5 0-263,8 0-64,-10 0 216,4 0 105,-6 0 0,0 1-87,0 4 308,-6-3 0,-2 4 43,-6-6 0,4 0 469,1 0-192,-1 0 167,-4 0-554,0 0 1,6-2-11,3-2 0,4 0-274,1-5 1,6 4 117,3-4 0,4 6-240,1-2 0,1-1-281,-1 1 278,0 0 0,0 5 56,0 0 0,-4 0-245,-1 0 421,-6 0 133,4 6 1,-7-2 110,0 5-221,-7 0 1,0 1-32,-8-1 0,6-5 258,-1 0 0,3-1 365,-3 2 1,2-3 74,3 3-535,4-4 0,-5-2-136,6-4 0,0 2-399,0-7-18,6 7 1,2-8 63,6 6-54,0-6-113,0 10-224,1-6 413,-1 7 324,-6 0-159,-2 0 220,-19 0 0,9 5-433,-11 0 1,9 1 105,-3-1 0,4-4-1030,-5 4 1258,7-3 0,-3-2 0,6 0 0</inkml:trace>
  <inkml:trace contextRef="#ctx0" brushRef="#br4">31621 4407 8418,'0'-14'1832,"0"0"-1574,0-1 1,0 1-50,0 0 0,0 5 188,0-1-369,6 1 0,2-4 77,6 3 0,-4-1-267,-1 7 1,1-3 43,4 3 1,-5 2 186,1-3-118,-1 4-263,5 1 1,-4 0-333,-1 0 389,-5 0 227,2 0 1,-6 1 128,0 4 142,0-3 1,-2 6 141,-2-4 0,0-2-138,-5 3 1,4-4 241,-4-1-320,6 0-7,-10 0 0,10 0 0,-5-1 1,2-4 0,1 2-65,5-7 1,0 5 2,0-4 1,0 4-176,0-4-31,0-1 0,6-2 113,4 2 1,2-1-53,2 6 0,1-1 79,-1 1 0,0 4-22,0-4 1,1 3-132,-1 2 0,-5 0-215,1 0 1,-6 0 50,6 0 188,-7 0 0,3 2 353,-6 3 1,-1-4-112,-4 4 1,0-2 72,-9 2 1,3-3 5,-8 2 1,3-2 69,2-2 0,0 0 86,0 0-35,-1 0-10,1 0-79,0 0-176,0-6-195,6 4 0,2-6-382,6 3 1,1 4 202,4-4 0,3 3-102,6 2 0,-3 0 91,3 0 0,-7 2 126,7 3 1,-3-2-205,3 6 65,0 1-74,1 4 152,-8 0 408,0 0 0,-9-1 69,-3-3 174,-2-4 0,-12-1 0,-2-1 48,-1 0 0,0-3-51,-2-1 0,2 0-129,3 0 0,3 0-53,-3 0 0,8-1-110,2-4 1,6 2 2,-2-7 0,3 5-404,2-4 1,2 4 119,3-4-122,2 6 1,12-5-1,0 5-34,-1-2 1,-2 0 7,-2 5 1,2 0-70,3 0 280,-4 6 1,4 2 21,-9 6 1,1-4-67,-6-1 1,-1 1 481,-4 4-47,0 0 0,-6 1 109,-3-1 0,-4-5-50,-1 1 0,-1-7 127,1 2 0,0-4 152,0-1-428,0 0 1,1-6-39,3-4 0,4-2-61,6-2 1,0-1-259,0 1 0,0 0-67,0 0 0,6-4-25,4 4 1,-2-3 14,1 7 1,1 4-369,4 1 354,0 4 0,0 1 92,1 0 0,-6 6 120,1 3 1,-7 6 132,2 4 0,-4-2-27,-1 7 0,-1-5-123,-4 4 0,2-5 17,-7 1 1,1-4 181,-6 0 0,-4-3 251,1-2 1,-1 1-95,4-6 1,1-1-33,0-4 1,1-1-137,4-4 1,-2-3 21,6-6 1,0-2-282,5-3 1,0 2 17,0-7 0,5 7-38,0-2 0,6 0 49,-2 5 0,4-4-195,1 9 0,-4 2 46,-1 3 0,1 2-63,4 2 1,-5 0 83,1 0 0,-2 6 52,1 4 1,4 2 252,-4 3 1,-1-1-68,2 0 0,-7 0-38,2 1 0,-4-1-73,-1 0 20,6 0 354,-4 0 80,-2 1 0,-9-7-136,-10-4 0,1-2-4,-6-2 0,7-6 74,-2-4 0,3 2-59,2-1 1,0-2-128,0-8 1,1 3 3,4-3 0,2 3-144,7 2 89,0 0 0,2-1-161,3 1 1,2 6-83,8 4 1,4 2 49,0 2 1,4 0-184,-4 0 0,2 6 69,-2 4 1,-3 2-41,3 3 0,-8-1 131,-2 0 1,-4 0 14,4 1 0,-6-1 1,2 0 1,-3 0 6,-2 0 0,-7-1 456,-2-3 0,-5 1-158,-5-7 1,1 1 81,-5-5 0,1 0 4,-2 0 0,-1 0 181,6 0 1,0-1-197,4-4 1,8-3-93,2-6 0,-1-1-130,1 1 0,2-5-241,7 0 0,4 0 36,6 5 1,1 0 173,-1 0 0,0 1-551,0 4 297,1 2 1,-1 7-107,0 0 108,0 0 1,-1 2-527,-4 3 669,-2 2 0,-7 8 59,0-1 1,-2-5-116,-3 1 0,2-2 51,-6 1 0,1-1-736,-2-3 259,-2-4 611,4 12 0,0-11 0,2 4 0</inkml:trace>
  <inkml:trace contextRef="#ctx0" brushRef="#br4">27242 6682 8255,'-15'0'-1640,"8"0"911,-6 0 729,11 0 0,2 6 0,8 2 0</inkml:trace>
  <inkml:trace contextRef="#ctx0" brushRef="#br4">28180 6099 8407,'8'0'514,"-2"0"-23,1 0 0,0 0-2171,8 0 513,-7 0 1167,4 0 0,-4 0 0,6 0 0</inkml:trace>
  <inkml:trace contextRef="#ctx0" brushRef="#br4">28521 6127 8212,'0'8'81,"0"-2"-403,0-6 59,0 0-38,7 0 1,-1 2 300,3 3 0,10-4 0,-3 6 0</inkml:trace>
  <inkml:trace contextRef="#ctx0" brushRef="#br4">28806 6269 8398,'0'8'1361,"6"5"-890,-5-11 1,6 5 94,-7-2-1,0-3-513,6 4-137,-4-6 0,9 2-157,-6 2 1,1-2 241,-1 3 0,2-4 0,8-1 0</inkml:trace>
  <inkml:trace contextRef="#ctx0" brushRef="#br4">30640 5800 8123,'-8'0'313,"-5"0"0,10 0 16,-6 0 593,5-6-791,-8 4 1,9-9-709,-7 7 202,7-1 0,-8 3-989,6-2 1364,-6 2 0,3-4 0,-6 6 0</inkml:trace>
  <inkml:trace contextRef="#ctx0" brushRef="#br4">30270 5758 8123,'-8'-7'0,"-5"6"0,6-10 5,-8 6 0,6-5 3,-1 6 0,6-3-152,-6 3 0,5 2-245,-4-3 0,4 4 151,-4 1 238,-1 0 0,-4-7 0,0 0 0</inkml:trace>
  <inkml:trace contextRef="#ctx0" brushRef="#br4">29900 5729 8123,'-20'0'0,"4"0"0,-5 0 190,7 0 1,5-5-415,-1 1-992,1-1 1216,-5 5 0,-1 0 0,1 0 0</inkml:trace>
  <inkml:trace contextRef="#ctx0" brushRef="#br4">29460 5743 8200,'-21'0'0,"5"-4"0,-1-3-358,6-1 111,5 5 1,6-5-16,0 4 20,0 2-98,0-4 1,0-1 339,0-2 0,6-4 0,2-1 0</inkml:trace>
  <inkml:trace contextRef="#ctx0" brushRef="#br4">29047 5601 8200,'-22'0'0,"-5"0"531,4 0 206,2-6 0,1 0-140,5-4 1,7 2 255,4 4-735,2 2 107,2-4-517,0 6 1,2 0 0,2 0 284,6 0 7,3 0 0,7 0 0,2 0 0</inkml:trace>
  <inkml:trace contextRef="#ctx0" brushRef="#br4">29986 5488 8414,'-19'-7'1194,"0"-2"-929,0 2-279,5 1-1905,-1 6 1275,1 0 0,2-1-82,2-4 726,4 3 0,-1-4 0,6 6 0,-6 0 0</inkml:trace>
  <inkml:trace contextRef="#ctx0" brushRef="#br4">29772 5388 8414,'-14'0'148,"0"0"1,0 0 93,0 0 1,4 0 15,1 0 1,4 0-193,-5 0 1,6-5-330,-6 1 0,5-1 263,-4 5 0,-1 0 0,-4 0 0</inkml:trace>
  <inkml:trace contextRef="#ctx0" brushRef="#br4">29360 5374 8280,'-14'-7'0,"1"4"470,4-6 0,2 4-248,7-4-489,0 5 0,7-3-96,2 2 0,4 3-399,1-2 0,2 2 762,3 2 0,3-6 0,6-2 0</inkml:trace>
  <inkml:trace contextRef="#ctx0" brushRef="#br4">31720 4492 8549,'-8'-8'1270,"0"-3"-1421,4 7 0,1-1 151,-7 5 0,1 0 0,-6 0 0</inkml:trace>
  <inkml:trace contextRef="#ctx0" brushRef="#br4">31322 4436 8530,'-22'0'523,"1"-5"-366,7 0 0,0-4 549,0 4-714,6 0 1,-5 5-605,4 0 0,1 0 152,-2 0 460,7 0 0,-16-6 0,4-2 0</inkml:trace>
  <inkml:trace contextRef="#ctx0" brushRef="#br4">30896 4464 8530,'-29'-6'855,"7"-2"1,-3-5 367,6 4-1105,0-4 1,5 7-524,-1-4 0,6 4-1700,-1 6 1223,1-6-158,1 4 1040,2-4 0,6-1 0,0-1 0</inkml:trace>
  <inkml:trace contextRef="#ctx0" brushRef="#br4">30640 4436 8530,'-15'0'0,"1"0"0,0 0 0,1-2 1193,4-3 0,-4 4 220,4-4-3290,2 3 395,-5 2-97,4 0 1579,0 0 0,-5 0 0,5 0 0</inkml:trace>
  <inkml:trace contextRef="#ctx0" brushRef="#br4">30313 4578 8530,'-22'0'314,"1"0"178,7 0 1,4 0-999,1 0 0,4 0 320,-4 0 1,4 0-1173,-5 0 825,7 0 533,-3 0 0,0 0 0,-2 0 0</inkml:trace>
  <inkml:trace contextRef="#ctx0" brushRef="#br4">29858 4876 8515,'-21'-6'0,"-1"-2"0,6-1 2841,7-1-2372,6 1 1,3-1-1391,0 1 564,0 5 1,1-7-329,4 7 0,-2-1 685,7 5 0,-1-6 0,5-2 0</inkml:trace>
  <inkml:trace contextRef="#ctx0" brushRef="#br4">24853 13406 9577,'-14'2'199,"0"2"0,-1-2-84,1 3 0,0-4 98,0-1 0,0 0-37,-1 0-43,7 0 0,2-8 74,6-6 1,0-6 123,0-9 0,13-7-172,6-7 1,6-12 143,3-11 1,2-4-401,4-1 1,-17 30-1,2-2 309,2-1 1,1-2 0,2-5 0,2-2-30,2-3 0,1-2 0,3-5 0,1-2-415,4-5 1,2-2 0,-13 21 0,0 0-1,1-2 283,1-1 1,0-1 0,1-1-1,2-5 1,0-1 0,0 0-66,2-4 0,0-1 0,1 1 0,2-1 0,1 0 0,2 0-269,-9 14 0,0 0 1,1-1-1,1 1 0,1-1 1,0 0-1,0 1 0,1-1 283,0 0 0,0-1 0,0 0 1,1 1-1,1-1 0,0 1 1,0-1-1,1 1-29,2 0 1,0 0-1,1 1 1,-1 1 0,8-14-1,0 2 1,1 1-308,2 2 0,1 1 0,0 1 0,-6 4 0,0 0 1,1 2 110,-2 5 1,1 0 0,-2 2 0,-3 3-1,-1 0 1,-1 3-5,18-14 1,-3 3 0,-10 10 0,-2 2-210,-5 5 1,-1 2 0,20-25 399,-7 14 1,-3-1-742,3 11 779,-4 0 0,7 4 0,-4 1 0,4-1 0</inkml:trace>
  <inkml:trace contextRef="#ctx0" brushRef="#br4">27327 9127 12112,'6'-16'2022,"4"-3"1,17-3-1700,11-6 1,17-12-247,-21 19 0,3 0 0,1-3 0,1 2-306,4 0 1,0 1 0,-4 3 0,-1 0-235,33-15 0,-16 15 122,-17 9 0,-9 6-22,-15 3 1,-1 6 40,-4 3 0,-4 7-135,-10 8 0,-3 3 648,-6 15 1,-5 4 9,0 11 0,-11 8-252,2 6 1,9-35-1,0 1 82,-1 2 0,2 2 1,0-2-1,1 1-111,0 1 0,1-1 0,-13 31 569,6-10-489,2-9 0,9-4 0,2-10 0,5-5 0,4-3 0</inkml:trace>
  <inkml:trace contextRef="#ctx0" brushRef="#br4">24782 12553 9857,'-14'-6'48,"4"3"992,1-7-212,-1 7-914,-4-3 0,5 15 227,-1 10 0,5 13-510,-4 20 0,-2 8 283,-8 16 0,11-37 0,0 2-94,-1 4 1,-1 0-1,0 1 1,0 0 211,0 1 1,1 1 0,-1-4 0,2-1 53,-1 28 0,4-16-236,10-22 1,11-16 133,12-7 0,8-21 15,12-13 1,-2-17-51,6-16 0,-24 26 0,1-1-163,1-3 1,1-1 0,5-2 0,1 0 57,-2 0 1,1 0 0,1 0-1,0 1 72,-2 0 0,1 2 1,2 5-1,0 0-154,0 1 1,0 2 0,-1 1 0,0 1-75,-4 1 0,1 1 312,0 1 0,1 3 0,23-11 0,4 3 0,-3 5 0,-3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1934 4407 11842,'0'-14'1678,"0"0"-140,0 6 0,-2-3-227,-2 6-628,2 0 1,-4 7-134,6 3 1,1 4-314,4 10 1,-2 5-201,7 9 0,-2 8 280,1 6 0,4 7-635,-4-2 0,2 5 138,-1 5 0,1-4-183,-6 4 1,4-5 156,-4-5 0,0-5-202,-5-9 1,4-10-79,1-9 222,0-9 1,-5-12 369,0-12 1,6-19-79,4-15 1,4-12-3,5-6 1,-2-3-427,7-2 1,-2-7 416,-11 38 1,2 0 0,14-33 19,-4 2 0,-1 16 283,2 2 0,-5 11-312,5 9 0,-12 7-13,3 17 1,-9 9-280,3 9 1,-4 12 182,5 7 1,-3 7 65,3 8 1,1 7 70,-6 7 1,4 2-190,-4 7 1,0 0-437,-5 5 1,0 0-74,0 0 0,0 1-833,0-1 0,0-10 981,0-9 0,8-11-1071,6-17 1,2-10 1584,7-9 0,6-3 0,4-2 0,0 0 0</inkml:trace>
  <inkml:trace contextRef="#ctx0" brushRef="#br0">2887 4578 12898,'14'0'620,"8"0"-355,6 0 0,7-5-824,8 0 1,6-4 325,3 4 0,-3 0-1600,-2 5 0,-10 2 891,-9 3 1,-7 9 941,-12 9 0,-9 11 0,-8 2 0</inkml:trace>
  <inkml:trace contextRef="#ctx0" brushRef="#br0">3000 4919 8381,'-36'20'0,"1"-4"445,7 3 0,4-8 0,0-1 1,12-7 1646,-2 2-1532,9-4 0,5-1-280,9 0 1,6 0 2,4 0 1,9-6-20,10-4 1,8-2-372,1-2 0,12-2 128,-3-3 1,9 3-481,-3-3 1,6 3 409,-2 2 0,7 0-1469,-2 0 0,1 4-1751,-10 1 3269,0 5 0,-10-2 0,0 9 0,-1 4 0,-6 2 0,-4 1 0</inkml:trace>
  <inkml:trace contextRef="#ctx0" brushRef="#br0">4195 4279 8381,'-15'-6'2565,"6"4"-794,-1-2-1284,1-4 1,0 6 1951,-1-3-1712,7 4 1,-8 2-464,6 4 0,-4 9 1,4 10 0,-5 4-160,6 6 1,-6-3 94,5 7 1,1-2-441,4 2 1,1-3-546,4-7 0,5 1 468,8-1 0,0-6-112,6-3 1,4-3 77,5-2 0,2-4 72,-2-1 1,-4-1 50,-1 2 0,0 2 298,-4-2 1,-3 7-93,-2 2 0,-10 2 627,-4-2 1,-4 4-277,-1 11 0,-3-3-32,-6 7 1,-7 0-112,-12 5 1,1-2-493,3-3 0,-1-5-1012,6-10 1034,0-2 0,6-16-1662,4-10 1,-2-12 1945,6-21 0,-6-13 0,3-14 0</inkml:trace>
  <inkml:trace contextRef="#ctx0" brushRef="#br0">4038 4350 8381,'-14'0'0,"5"0"0,-1 0 2511,7 0-497,-3 0-1052,31 0 1,-3 2-454,25 3 0,7-4-178,12 4 0,10 1-905,-36-3 0,1-1 1,6 1-1,1-1 506,1-2 1,1 0-1,4 2 1,0 0-399,-2 0 1,0 1-1,0 2 1,0 0 197,-2-3 0,0 0 16,-1 3 1,1 1 0,0 1 0,0 1 0,-1 3-1,1 0 1</inkml:trace>
  <inkml:trace contextRef="#ctx0" brushRef="#br0">6498 4023 8381,'-14'0'771,"0"0"96,-1 0 1,1 2-299,0 3 1,0 4-212,-1 10 0,1 11 583,0 13 1,-2 14-540,-3 14 0,9-30 0,-2 3-611,-2 5 1,0 1 0,-1 5 0,0 1 332,-2 3 1,0 0 0,3 0-1,0-2-412,-1-4 1,2-2 0,3-5 0,4-2-621,1 27 0,7-19-685,7-14 0,15-14 216,18-10 0,7-19 1377,8-14 0,5-4 0,0-10 0,-1-7 0</inkml:trace>
  <inkml:trace contextRef="#ctx0" brushRef="#br0">6683 4606 8381,'-13'22'0,"8"5"0,-9-3 0,3 7 1303,-3 3 1,4 7-534,1 1 1,6 1 460,-2 4 1,16-9-558,8-5 1,14-11-547,10-7 1,7-11-677,12-13 0,4-8 349,-28 1 0,0-2 1,-1 0-1,-1-1 53,3-4 0,-2-2 0,23-25 127,-8-7 0,-14 5-623,-10-1 1,-12 9 187,-11 2 0,-12 5 106,-7 9 0,-14 6 300,-15 3 0,-7 5 316,-12 4 0,-3 4-634,-6 6 1,0 3 91,0 6 0,6 2 287,4 13 0,15-5 11,8 5 0,13-1-2641,6 6 2617,9-7 0,2 5 0,13-3 0,6 2 0</inkml:trace>
  <inkml:trace contextRef="#ctx0" brushRef="#br0">4635 6213 8378,'-14'-23'1453,"2"1"-1090,2 3 0,4 0-54,6-9 0,8 6-170,6-11 0,8 7 691,11-2 0,5 0-475,9 4 1,-2 8-524,2 2 1,-3 11 35,-1 3 1,0 8 155,-1 11 0,-7 4-197,-7 10 0,-7 4 102,-11 5 1,-4 7 262,-6 4 1,-13-3-190,-6 2 0,-6 0-3,-3 5 1,-9 5 180,-5-1 1,-3 1-127,-7-5 1,5-7 307,-5-2 1,4-9-104,-4-1 1,6-17 63,-1-2 0,3-15-95,1-4 1,7-11-42,3-8 1,15-6 23,9 1 1,7 2-5,7-1 0,9 5-152,10-1 0,10-1-129,9 1 0,6 1-329,8 9 0,6-2 330,4 6 0,-4 0-387,-2 5 0,6 0 194,4 0 0,3 5-805,-31-3 1,-1 1-1,34 6-396,-35-6 0,-1-1 1466,28 3 0,0-5 0,-7 0 0,-1 0 0,-1 0 0,-2 0 0</inkml:trace>
  <inkml:trace contextRef="#ctx0" brushRef="#br0">5744 6184 8325,'-41'24'1699,"3"0"0,4 1-888,5 8 1,2 3-242,4 7 1,-3 6 597,7 3 1,7-3-526,7-2 1,5-9-366,5-5 1,11-10-148,12-9 1,13-6-192,11-8 1,10-13-481,4-6 1,4-12 103,1-7 0,-8-3-215,-6-2 1,-8-4 242,-11-1 1,-5-4 12,-9 5 1,-12 1-21,-12 8 0,-9 5 504,-15 9 1,-3 3-30,-15 7 1,-1 6-167,-14 4 1,3 8-538,-7 6 0,-1 1 281,5-2 1,4 4-880,10-3 1,8-4 2,7-1 1238,6-4 0,4 4 0,4 0 0,3-1 0</inkml:trace>
  <inkml:trace contextRef="#ctx0" brushRef="#br0">1280 11373 10417,'0'-22'2584,"-2"1"-1426,-2 7-995,2 6 0,2-4 1051,10 2 0,10 4-764,9 1 0,12 4-98,11 1 0,9 1-129,6 4 1,-27-4 0,2 1-373,2 3 0,2 0 1,8-3-1,3 0 119,3 3 1,3 0 0,5-3 0,1 1 37,4 1 0,1 1 1,6-3-1,1 1-342,-26 0 0,0 0 0,1 0 1,2-1-1,0-1 0,1 1 280,2 1 1,1 0-1,0 0 1,4-1-1,2-1 1,-1 1 24,1 1 1,-1 1-1,2-1 1,1-2-1,0 0 1,0 0 55,-1 0 0,1 1 1,-1 0-1,2-2 0,1 1 1,0-1-209,3 0 0,1 0 0,1 0 0,2 0 0,2-1 0,-1 1 237,-1-2 1,0 1-1,0-1 1,-18 0-1,1 0 1,-1 0-1,0 0-339,15-2 1,-1-1 0,1 0 0,2-2-1,1 0 1,-1 0 237,0-1 0,-1 0 0,1 0 1,-1 1-1,1 0 0,-1-1 24,-4 1 1,0-1 0,-1 0 0,1 0 0,-1 0 0,-1 0-142,-6-1 0,-3-1 0,1 1 0,-1 1 1,1 0-1,-2 1 102,-3 1 1,-1 0 0,-1-1 0,24-1 0,-2 1-317,-6-1 1,-2 1 0,-8 3 0,-4 1-181,-12 0 0,-2 1 0,35 0 59,-8 2 0,-15 0-1698,-19 0 2195,-14 7 0,-11 0 0,-4 8 0</inkml:trace>
  <inkml:trace contextRef="#ctx0" brushRef="#br0">1721 10918 8448,'-2'29'381,"-3"-1"0,-1 7-152,-3 3 0,-2 9 88,6 5 0,-6 5-122,1 5 0,-1-2-56,2 6 0,-2-11-1201,6 2 0,0-17 98,5-7 964,7-16 0,13-17 0,10-8 0</inkml:trace>
  <inkml:trace contextRef="#ctx0" brushRef="#br0">2062 10904 8448,'0'-8'2823,"0"2"-2492,0 25 1,0 0-77,0 19 0,0 6-34,0 8 0,0 2-1135,0-2 1,2 0 564,2-9 0,6-1-624,9-13 0,3-6 511,6-13 1,5-5-193,1-10 1,5-3 653,-1-6 0,-3-13 0,0-3 0</inkml:trace>
  <inkml:trace contextRef="#ctx0" brushRef="#br0">2517 11217 8448,'6'8'-1041,"-4"4"781,3-2 0,-4 2 1010,-1 3 0,-1 4-196,-4 0 0,3 6-393,-2-2 1,-3 3-216,2-3 1,1-2-553,4-7 0,1-1-382,4-4 988,3-2 0,13-7 0,1 0 0</inkml:trace>
  <inkml:trace contextRef="#ctx0" brushRef="#br0">2929 11117 8429,'0'21'58,"0"-4"187,0 7 1,0 4 133,0 5 0,0 2-110,0-2 1,0 4 125,0 5 0,0-1-414,0-3 0,2-3-385,3-6 1,3-7-24,6-3 1,6-10-486,4-4 1,4-7 279,6-7 0,3-9 632,11-15 0,1-2 0,3-2 0,-3-3-109,-6 7 1,-1-3 108,1 7 0,-8 1 0,-7 13 0,-11 4-113,-7 11 1,-7 2 387,2 3 0,-10 9 544,-4 10 1,-2 9-253,1 5 1,-3 3-119,4 1 0,3-5-450,1-4 0,3-5 50,2-4 0,2-5-967,3-10 0,9-4 501,10-10 1,2-15-151,3-13 1,6-10 120,3-9 151,3 0 0,-20 18 0,0-2 0,22-28 0</inkml:trace>
  <inkml:trace contextRef="#ctx0" brushRef="#br0">3996 11046 8398,'8'2'622,"-4"2"1,-2 6 104,-2 9 1,-5 3-312,0 6 0,1 6-285,4-1 1,-5 5-769,0-5 0,7-2 468,7-7 0,5-5-1189,5-9 0,8-7 707,6-13 1,7-7 362,-2-16 1,-2-4 287,2-5 0,-6-1 0,1 0 0,2 2 0,-2 3 0,-2 7 0,-7 12 73,-3 6 0,-14 20 10,-2 2 1,-10 10 968,-4 5 1,-4 4-414,-1 5 0,5-1 76,-1 6 1,7-7-242,-2 3 0,4-4-1070,1-2 1,3-6-22,6-3 0,7-9-409,13-6 1,-1-4 400,0-4 1,7-11 624,3-8 0,2-10 0,-2-5 0,-2-5 0,-3-4 0,2 2 0,3-2 0,-5 4 0,-9 5 0,1 12-227,-6 11 1,-5 7 601,-4 8 1,-7 10 590,1 9 1,-2 9-140,-2 15 0,-5 6-267,1 3 0,-1 2-267,5-2 1,0 2 6,0-7 0,3-1-608,6-8 0,7-7 287,13-12 1,12-6-964,6-13 1,12-14 154,2-10 1,7-11 572,-34 13 1,-2-3-1,0-3 1,0-1-1,-1-3 1,1-1-1</inkml:trace>
  <inkml:trace contextRef="#ctx0" brushRef="#br0">5972 11060 8398,'0'38'185,"0"0"0,0-6 377,0 1 1,0 2 281,0-2 0,-5 5-336,0-5 1,1 0-1100,4-4 585,0-7 0,6-8-1494,3-9 1,6-16 816,4-8 0,3-15 15,6-8 0,7-7 668,3-8 0,-2-1-265,2-4 1,0 5 264,5 0 0,-7 8 0,-3 11 0,-4 11 0,-6 13 0,-8 8 0,-11 11 0,-4 10 386,-4 14 0,-6 7-13,-9 12 1,2-4 595,-7 3 1,7 1-362,-2-6 0,3 1-58,2-15 0,6 2 2,3-11-497,3 0 1,10-11-691,7-3 1,0-10 461,9-4 0,-7-10-562,2-5 0,-3-8 295,-2-1 1,-1 0 365,-3 5 0,1 1 14,-7 3 0,1 8 632,-5 7-334,0 6 1,2-4-89,2 7 1,-2 7 123,3 2 0,3 4-25,1 1 1,4 0-221,1 0 1,0-1 87,0-3 0,5-4-401,0-6 1,11-3-30,-1-7 1,9-7-130,0-16 0,3-10 169,1-9 0,1-3-120,0-2 0,-7 0 693,-3 0 0,-9 8-65,-5 6-71,-3 13 1,-10 24-51,-6 16 0,-2 12 235,-7 16 0,-1 6 3,-4 13 1,-5 4 87,0 1 1,-6 7-300,1 2 1,2-6 116,-2 2 1,7-7 475,-2-4 1,8-10 808,2-3-1865,5-16 0,4-8 307,10-19 1,3-10-851,1-13 0,-5-7 320,1-13 0,-7-1 27,2-4 1,-7-4 603,-7-9 0,-3 7-44,-11-3 0,4 5-316,-5 0 0,-4 8 66,-5 6 0,-5 19 1414,4 4 0,-5 14-486,1 10 0,-9 9-198,-6 15 1,-7 10-387,30-18 0,-1 2 0,-3 2 0,0 2-312,1-1 0,0 1 0,-2 1 0,0-1 198,-1 0 1,1 0-1,2-2 1,0 1 83,-1 1 1,1-1-1,-28 21 17,-6-9 1,7-12-121,-1-11 1,9-12-323,4-12 0,10-16 144,5-17 0,1-11-18,-1-7 0,8-3 56,-3-7 0,1-2-77,10 30 0,1 0 1,-14-33 257,-4 0 1,6 16-106,4 17 1,4 11 617,5 17 0,-5 12-219,-4 12 1,-4 10-493,-5 14 1,-4 8 110,-5 15 1,-3 6-64,22-30 1,-1 1-1,2-1 1,0-1 170,-2 2 1,0 0 0,-15 28 209,1-4 1,5-12 291,-5-7 1,11-19-283,-1-15 0,7-14-327,-3-9 1,-1-8-48,-8-11 1,-3-3-154,-7-7 1,-1 0-40,-4 1 0,-2-7 463,-7-3 0,-2 1-149,29 25 1,-1 0 0,-34-20-75,30 22 1,-1 1-1,-1 4 1,0 3 121,-34-8 0,3 13-291,11 21 0,0 13 386,0 20 1,-6 6-96,30-21 1,0 1-1,-3 0 1,0 0-380,-1 2 1,-1 0 0,-2 1 0,-1 1 231,-4 2 0,0 1-1,-1 1 1,0 2-75,-1-1 0,0-1 0,1-1 0,0-2 336,3-2 1,1-3-1,0-5 1,0-3-81,2-3 1,-1-3-1,1-3 1,0-2-148,-31-1 0,8-10-19,10-13 0,6-13-443,-5-11 1,1-10 316,-1-4 1,24 22-1,1-1 27,0-2 1,2-1-1,-1-3 1,1-3 77,-1-2 0,0-1 1,1-2-1,1-2 15,0-3 1,1 1 0,2 6 0,2 2 41,-4-30 1,2 16 619,7 21-611,6 14 0,3 21 474,10 14 1,3 13-436,6 15 0,0 7-18,0 12 1,7 1-109,3 3 0,3 9 95,1-4 0,-11-32 0,1 1-417,0-2 1,2-1 0,0 0 0,2-2 414,1-2 0,2 0 0,0-1 0,0 1 0,3 1 0,1 1 0,0 1 0,-1-1 0,0 2 0,1 0 0</inkml:trace>
  <inkml:trace contextRef="#ctx0" brushRef="#br0">2432 12610 10285,'-15'0'0,"1"0"171,0 0 0,3 6 35,-3 4 0,7 10 1191,-7 9 0,8 9-778,-4 14 0,7 9-553,1-21 1,0 1-1,0 39-816,2-34 0,0-1 0,0 35 416,0-4 0,11-13-1441,3-11 1754,10-15 0,4-30 0,9-8 1</inkml:trace>
  <inkml:trace contextRef="#ctx0" brushRef="#br0">2858 12823 9299,'0'21'555,"-1"-2"45,-4 9 0,2 5-137,-7 15 0,7-2-64,-2 6 0,-1-2-106,1 2 1,1-4-35,4-10 0,11-12-322,3-11 0,11-7 164,4-8 1,1-13-206,7-6 0,-3-14 89,4-10 1,-7-1-250,2-8 1,-6 1 114,-8-1 1,-1 5 79,-14 9 0,-5 5 507,-9 9 0,-9 0-163,-4 10 1,-11 3-494,-4 11 0,-3 13 135,-1 6 0,-6 12-295,1 7 1,4 0 147,5 5 1,8-4-310,2 9 0,3-11-122,10-3 0,6-6-333,14-4 0,10-10 365,14-9 0,6-7 629,7-7 0,7-13 0,2-15 0</inkml:trace>
  <inkml:trace contextRef="#ctx0" brushRef="#br0">3327 12852 8526,'-9'19'104,"-1"0"1,6 1-105,-6-1 0,7 3 0,-2 7 0,-1 5 1304,1 4 1,1 0-533,4 5 0,6-8-214,3 7 0,10-5-216,5-4 0,4-8-285,6-16 1,2 3-47,7-8 0,4-7-164,0-11 1,1-8-121,-6-11 0,1-5 136,0-10 1,-2-4-242,-3-9 1,-10 1 293,-9-7 1,-5 6 313,-4-6 1,-7 15-160,-13 5 0,-12 15 943,-16 13 0,-4 10-131,-6 4 1,-2 7-385,-7 7 1,0 8-900,0 17 0,-1 3 436,-4 11 1,10-4 194,0 3 0,9-4 362,10-5-2654,6-10 1,27-15 2060,10-13 0,9-13 0,9-9 0</inkml:trace>
  <inkml:trace contextRef="#ctx0" brushRef="#br0">2403 14273 8994,'-27'-14'273,"4"0"0,-3 0 149,7-1 1,7 0 325,7-4 1,3-3-178,2-7 1,13 1-209,6-1 1,8 1-84,6-1 0,8 3 18,7 2 1,-1 3-621,-4 7 1,-2 8 124,-3 6 1,-5 12-59,-10 12 1,-4 5 348,-9 4 0,-4 5-37,-6 9 1,-8-1 190,-6 6 1,-6 0-126,-9 5 1,1-5-7,-1 0 0,-5-6 108,-4 1 1,-2 1 90,2-6 1,-1-4-68,6-14 1,-1-5-12,6-10-82,6-2 1,8-9 24,9-3 0,5-2-739,5-8 0,14 0 292,9-4 1,10 1-95,0-5 0,3 4 148,2-5 1,4 6-648,0 0 0,5 2 164,-4 2 1,4 4-101,-5 1 0,4 4-302,-8-5 0,2 7 1097,-7-2 0,3-9 0,2-2 0</inkml:trace>
  <inkml:trace contextRef="#ctx0" brushRef="#br0">3157 14302 8551,'-22'14'0,"-4"0"659,7 0 1,0 2-158,5 3 1,2 3 308,2 7 0,4-1-278,6 1 0,0-7-240,0-3 0,8-4 6,6 0 0,8-7-334,11-4 0,4-15-2,5-8 1,2-12 48,4-7 0,-4-5-189,3-4 0,-9 1 250,-4-6 1,-11 6-40,-4-1 0,-9 4 43,-6 5 0,-11 5 523,-12 9 0,-11 5-156,-18 10 1,-2 2-485,-7 7 0,6 13-283,4 6 1,3 6-327,1 4 0,8 5-54,7 4 1,7-1 336,12 1 0,4-12-1261,10 3 1,10-10 1626,14 0 0,6-10 0,7-2 0</inkml:trace>
  <inkml:trace contextRef="#ctx0" brushRef="#br0">3882 13961 8551,'-19'30'273,"0"3"1,-2 0 443,2 10 1,4-4 548,-4 8 1,4-1-545,6 2 0,3-4 13,6 3 1,1-15-221,4-8 1,9-13-715,10-7 1,9-8 248,5-6 0,3-15-28,2-8 1,-5-13-75,0-6 0,-8-4-111,-2 0 1,-12-1-209,-11 0 0,-4 6 38,-1 4 1,-12 9 345,-7 5 0,-13 9-42,-6 5 1,-14 10-845,-5 4 0,-8 10 385,4 4 1,4 10-932,5 5 0,11 9 81,-2 5 1338,10 9 0,-2 4 0,7 6 0,-1 0 0,1-1 0</inkml:trace>
  <inkml:trace contextRef="#ctx0" brushRef="#br0">2474 14956 13496,'-22'0'2547,"2"0"-3622,5 0 0,3 1 471,2 4 0,4 12 1142,6 17 1,-2 10-7,-2 17 0,2 6-128,-3 9 1,4-35 0,1 1-494,0 3 1,0 0-1,0 0 1,1 0 22,2-2 1,-1 0-1,-1-2 1,1 0-950,8 35 1,-6-8 1122,6-16 0,6-10 0,6-7 0</inkml:trace>
  <inkml:trace contextRef="#ctx0" brushRef="#br0">2944 15069 8563,'-29'40'340,"1"3"0,4-2 544,0 11 1,7 1-552,-2 9 0,3 4 138,2 10 1,6-3-83,3 3 1,5-10-144,5-4 0,4-12-128,10-7 0,5-19 193,9-15 1,0-7-528,10-7 1,-2-16 89,11-12 0,-4-13-215,4-6 1,-5-9 87,-20 28 0,-2-1 0,-3-1 0,-3-1 127,3-2 1,-1 0-1,9-28-170,-6 0 1,-10 14 85,-14 9 0,-8 7 172,-6 7 1,-10 9 116,-14 5 1,-6 9-270,-13 11 1,2 4 148,3 10 0,3 5 12,6 9 1,2-1-41,3 6 1,5 0 2,9 4 0,5 1-305,10-1 0,4-5 67,10-4 1,9-9-539,10-5 1,4-5 592,5-5 1,4-4 248,5-10 0,1-9 0,0-8 0</inkml:trace>
  <inkml:trace contextRef="#ctx0" brushRef="#br0">3711 15396 8409,'0'15'619,"0"5"1,0 2-121,0 7 0,0-1 605,0 1 0,-4-1-427,-1 0 1,0 1-162,5-1 0,6 1-180,4-1 1,4-4-272,5 0 1,5-9-130,9 0 0,0-8-239,10-7 1,-2-7-171,11-8 0,-2-7 331,3-11 1,-6 0-370,-9-10 0,-3 2 224,-7-11 0,-3 0 432,-6-5 0,-1 2-89,-14 3 1,1-2 230,-5 7 0,-6 2 249,-4 12 0,-9 6 280,-4 13 1,-4 6-248,-2 3 0,-4 13-67,0 11 1,-6 5-546,1 14 1,-5 5 131,-4 4 0,2 7-798,-2-2 0,4-3 529,5-2 0,12-3-994,11-1 0,7-7 303,8-3 0,19-15-317,10-9 1,21-7 1187,12-7 0,3-4 0,6-10 0,3-3 0</inkml:trace>
  <inkml:trace contextRef="#ctx0" brushRef="#br0">4891 15027 8457,'-50'50'4848,"-6"2"-3805,4 1 0,-1 2-1446,26-20 0,2 1 0,-21 29 717,28-28 1,3 2-1,-15 30 986,15 7 0,4-4-1065,11 0 0,5-20-91,9-10 0,7-16-315,21-12 0,-1-8 106,12-11 1,-1-10-1125,5-14 1,4-12 745,-30 16 0,0-2 0,3-3 0,1-2-149,1 0 0,-1-2 0,-2 0 0,-1-1 176,2-1 1,-1 0 0,-6-1 0,-2-1-8,-3 0 0,-2 0 0,15-33 371,-11 4 0,-12 15 330,-12 5 1,-20 17-132,-18 16 1,-17 9-207,-16 14 1,-2 9 331,32-3 0,1 3 0,2 2 1,1 3-44,-4 2 1,1 2-1,2 1 1,0 1 101,-2 1 1,0 1-1,2 0 1,1 1-203,-1 1 0,0 1 0,5 0 0,2 0-206,2-3 0,1-1 1,-20 24-2669,15-11 1634,6-20 1110,32-10 0,14-26 0,0-3 0</inkml:trace>
  <inkml:trace contextRef="#ctx0" brushRef="#br0">6868 9553 8340,'-15'0'-13,"6"2"13,-1 3 0,6-4 617,-6 4 1,5-3 525,-4-2 216,6 0-1132,-3 6-113,-1-4 1,7 4-46,0-6 0,8 0 134,11 0 0,5 0-7,9 0 1,11-5 26,13 0 1,9-7-223,-26 5 0,1 0 1,5-3-1,3-1-463,6-2 0,3-2 0,12-5 0,3-2 502,-20 7 0,3 0 0,1-2 1,7-4-1,2-2 0,3-1-337,-13 5 0,2-1 0,1 0 0,0-1 0,1-2 1,1-1-1,1-1 0,0 0 335,4-1 1,2-1 0,0-1 0,0 0 0,1 0 0,0-1 0,1 0 0,0 0-156,-11 5 1,0-1 0,1 0 0,0 1 0,0-1 0,2 0 0,-1 0-1,1 0 1,0-1 0,1 0 162,4-2 0,2 0 0,-1-1 0,1 0 0,-1 1 0,-1 1 0,-1 0 1,0 1-1,1-1 0,1 0-138,3-1 1,0-1 0,2 1 0,-1-1-1,1 1 1,0-1 0,1 0 0,0 0-1,1 0 1,0-1 125,-10 5 1,0 0 0,0 0 0,1 0 0,0-1 0,0 1 0,3-1 0,-1 0 0,1 0 0,0 0-1,0 0 1,1-1 4,2 1 0,1-1 0,0 0 0,0 0 1,0 0-1,-1 0 0,1 1 0,-1-1 1,0 1-1,0-1 0,1 1 0,0-1 20,-9 3 1,1 0-1,0 1 1,0-1-1,0 0 1,0 0 0,1 1-1,0-1 1,0 1-1,0 0 1,0 0 0,0 0-1,1 0 1,0-1-17,2 0 0,0 0 1,1-1-1,0 1 1,0-1-1,0 1 1,0 0-1,1-1 1,1 2-1,-1-1 0,0 0 1,1 0-1,0 0 1,0 0-34,2-1 1,0 0-1,1 0 1,0 0-1,0-1 1,-1 1-1,0 1 1,-1 0-1,-2 1 1,1-1 0,-1 1-1,1 0 1,0 0-1,0 0 16,1 0 0,0 0 0,0 0 0,0 0 1,0 0-1,0 0 0,1 0 0,-2 0 1,1 0-1,0 1 0,-1-1 0,1 0 1,0 0-1,1 1-25,1-2 0,1 0 1,-1 1-1,1-1 0,0 0 1,1 0-1,-1 1 0,0-1 1,1 0-1,-1 1 0,1-1 1,0 1-1,0 0 0,0-1 8,-9 4 0,1-1 1,0 1-1,0 0 1,0 0-1,0 0 1,-1 0-1,0 0 1,8-1-1,0-1 1,-1 2-1,0-1 1,1 0-1,-1 0 0,0 0-36,1 0 1,0 0 0,0 0 0,0 0 0,0 0 0,-1 0 0,1 0 0,-2 1 0,1 0-1,-1 0 1,0-1 0,0 1 0,0 0 0,1-1 13,-1 0 1,0 0 0,1 0 0,-1 0 0,1 0 0,-1 0 0,1 0 0,0 1 0,0 0 0,0 1 0,0-1 0,0 1-1,0 0 1,-1-1-11,1 0 1,0 0 0,0 0 0,-1 1 0,1-1 0,-1 0 0,0 2 0,-2-1 0,-1 2 0,1-1 0,-1 1 0,0 0 0,0 0 0,0 0-7,-1 0 0,0 0 0,0 0 1,0 0-1,-1 0 0,1 0 0,-1 0 1,-1 1-1,0 1 0,-1-1 0,1 0 1,-1 1-1,0-1 0,0 0-12,11-3 1,-2 0 0,1 0-1,-1 0 1,1 0 0,-1 0-1,0 1 1,-1 0 0,1 0 0,-1 0-1,0 0 1,0 1-8,-2 0 1,0 0 0,1 0 0,-2 1-1,0 0 1,0-1 0,-4 2 0,0-1-1,-1 0 1,0 1 0,-1-1 0,1 1 5,10-3 0,1 0 1,-1 0-1,-1 0 1,0 0-1,-5 1 1,-1 0-1,0 0 1,-1 0-1,0 0-88,-2 0 1,0 1 0,-1 0 0,0 0 0,0 0 0,10-2 0,0 0 0,-2 0 0,0 1 10,-5 1 1,-1 1 0,-1-1 0,-1 1 0,12-2-1,-1-1 1,-3 1-192,-7 1 1,-2 1-1,-3-1 1,17-5 0,-5-1-15,-12 3 0,-5 0 0,-12 2 0,-3 1-234,15-8 0,-30 4-270,-32 6 0,-33 6 828,-38 3 0,34 4 0,-1 1 0,-10 0 0,0 0 0</inkml:trace>
  <inkml:trace contextRef="#ctx0" brushRef="#br0">7706 4236 8238,'49'-6'392,"2"5"1,15-6-170,10 7 0,-27 1 0,3 0-733,11 1 0,2 1 0,9 2 0,2 2 667,-19-1 0,2 0 0,1 1 0,6 1 0,2 1 0,1-1-278,6 0 0,0 0 0,3 0 0,-14 0 1,0 0-1,2 1 0,1-1 222,3 1 0,1 1 0,0-1 0,1 1 0,2 1 0,0 1 0,1 0 0,1 1-104,-13-3 0,1 0 0,0 1 1,1-1-1,1 1 0,3 0 0,0 0 1,1 1-1,0-1 0,1 1 84,2 0 1,0 0 0,1 0 0,1 0 0,0 1-1,2 1 1,1 0 0,1 0 0,0 1 0,1-1-143,-11-1 0,1 0 0,1 1 0,0-1 1,-1 1-1,1 0 0,-1 0 0,0 0 1,0 0-1,0 0 0,0 1 0,2-1 135,2 1 0,0 0 0,1-1 0,1 1 1,-1 0-1,1 1 0,0 1 0,1 0 0,0 0 1,0 1-1,0 0 0,0-1-61,-9-1 1,0 0 0,0 0 0,0 1 0,1-1 0,0 0 0,0 1 0,2 1 0,1-1 0,0 1 0,0 0 0,0 0 0,1 0-1,0 0 51,2 0 0,1 0 0,0 1 0,0-1 1,0 0-1,0 0 0,0 1 0,-2-1 0,0 1 1,0-1-1,0 1 0,0 0 0,0 0 0,0 0-27,2 1 0,-1 0 0,1 0 0,0 0 0,0 1 1,0 0-1,0-1 0,0 1 0,0-1 0,0 1 0,0 0 1,0 0-1,0 0 0,0 1-5,1 0 1,0 1 0,1 0 0,-1 0 0,0 0 0,0 1 0,1-1-1,-10-2 1,0-1 0,0 1 0,0 0 0,0 0 0,0 0 0,1 0 0,-1 1 2,0 0 0,0 0 1,1 0-1,-1 1 1,0 0-1,0 0 1,0-1-1,0 1 1,7 2-1,0 0 1,0-1-1,0 1 1,0 0-1,-1 1 1,1-1-44,0 1 1,0 0-1,-1 0 1,1 1 0,-1-1-1,1 1 1,-2 0-1,0-1 1,-1 1 0,0-1-1,-1 1 1,1 0-1,-1-1 1,1 1-13,-1 0 0,-1 0 0,1 0 0,-1 0 0,0 0 1,1 0-1,-1 1 0,-1-1 0,1 1 0,-1 0 0,1 0 1,-1 0-1,0 1 0,0-1-24,-1-1 1,0 1 0,0 0-1,0 0 1,0 0 0,-1 0 0,0-1-1,7 4 1,-1-1 0,1 0 0,-1 0-1,-1 0 1,1 1 0,-2-1 1,1 0 0,-1 0 0,0 0 0,0 0 0,-1 0-1,-1-2 1,0 1 0,-1-1 0,0 0 0,0 1 0,-1-1 21,0 1 1,-2 1-1,1-1 1,-1 1-1,0-1 1,1 0-1,-2-2 1,1 0 0,0 0-1,-1-1 1,1 0-1,-1 0-56,11 5 0,-1-1 1,0 1-1,0-1 1,-2 0-1,-2-2 1,-2 0-1,0 0 1,0-1-1,0 1 23,-1-1 0,-1 0 0,1-1 0,-1 0 0,-1 1 1,-2-3-1,-1 1 0,0-1 0,-1 0 0,1 0-202,0-1 1,0 0-1,0 0 1,-1-1-1,0 1 1,12 4-1,-1 1 1,-1-1-1,1 0 84,-3-1 1,1 1-1,-2-1 1,0-1 0,-6-2-1,-1-1 1,-1 1-1,0-1-361,14 8 0,-1 1 0,-2-2 1,-5-3-1,-1-1 0,-2 0 26,-5-1 1,-1 0-1,-1-1 507,17 10 0,-1-1 0,1-3 0,-1-1 0,-7 0 0,0 1 0</inkml:trace>
  <inkml:trace contextRef="#ctx0" brushRef="#br0">10209 17728 8223,'-2'-8'513,"-3"3"-630,4 4 214,-5 1 0,12 0 258,3 0 0,4 1-150,1 4 1,8-2 130,7 7 1,2-2-180,12 1 0,4 2-5,15-6 1,4 4 62,10-4 0,3 1-275,-36-3 0,-1-1 0,1 1 0,0 0 28,0 2 1,-1 0 0,-1 1 0,-1 0 1,0-1 1,0 0 0,0 3 0,1 1-58,1 1 1,1-1-1,1 1 1,1-1 62,-3-1 1,1-2 0,-1 2-1,0-1-62,33 7 0,-32-7 0,1-1 57,6-2 0,0 1 0,2 1 0,0-1 4,2-2 0,1-1 0,-1 0 0,0 1-233,-2-3 0,0 0 0,2 0 1,1 0 239,4 0 0,0 0 1,1 0-1,-1 0 119,0 0 0,0 0 0,1 0 0,-1 0-34,-5 0 0,1 0 0,1 0 0,1 0 31,3 0 0,-1 0 1,1 0-1,0 0-92,1 0 1,1 0-1,1 0 1,1 0 4,-3 0 0,1 0 1,1 0-1,0 0-5,1 0 0,0 0 1,-2 0-1,-1 0-9,1 0 1,0 0 0,1 0 0,2 0 31,1 0 1,0 0 0,1 0 0,1 0-15,-2 0 1,0 0-1,0 0 1,-1 0-254,4 0 1,0 0 0,-3-3 0,-1 1 319,1-1 1,1 1 0,3-1-1,2 1-9,1 2 0,1 0 1,-4 0-1,-1 0-53,-3 0 0,0 0 0,2 0 0,0 0 8,-1 0 0,-1 0 0,4 0 0,1 0-6,2 0 1,1 0 0,-5 0-1,1 0-57,1 0 0,0 0 0,-2 0 1,1 0-39,1 0 0,0 0 0,1 0 0,0 0 53,1 1 0,1-2 1,-3-1-1,0 0-4,0-1 0,0 1 0,0-1 0,0 1 11,-2 2 0,0 0 0,4 0 0,0 0-5,3 0 1,0 0 0,-4 0 0,-2 0 32,-1 0 0,0 0 0,0 0 1,1 0 56,1 0 0,0 0 0,-2 0 0,1 0-66,3 0 1,1 0 0,-4 0 0,0 0 5,4 0 1,-1 0 0,-1 1-1,0 0 75,-1 1 1,0 0-1,3-1 1,1 0-67,1 1 0,-1 1 1,-3-2-1,-1-1 81,-2 0 1,-1 0 0,1 0 0,0 0-19,-1 0 1,1 0-1,1 0 1,1 0-17,0 0 1,0 0 0,-5 0-1,0 0-35,1 0 0,-1 0 0,-3 0 0,1 0 4,2 0 1,0 0-1,0 0 1,1 0 20,2 0 1,-1 0-1,-4 0 1,-1 0-17,3 1 1,0-2 0,-2-1 0,-1 0 27,1-1 0,0 1 0,0-1 0,1 0-261,2 0 0,-1 1 0,-5 1 0,0-1 182,-2-3 1,0 0 0,0 3-1,-1 1 16,-1-1 1,0-1 0,2 0-1,2-2-2,3 1 0,0-1 0,-5 1 1,-1 2 24,-1-1 1,-1 1 0,0-1 0,-1 0 0,2 0 0,0 1 0,0-3 1,1 0-74,2 3 0,-1 0 0,-7-2 1,0 1 70,0 1 0,0 0 0,-2 0 1,0 0-10,2-2 1,0-1 0,-2 1 0,1 0 64,2 0 0,-2-2 0,-5 0 0,-2 0-113,-1 1 1,0 0-1,-3-1 1,0 0 64,1-1 1,-1 0-1,37-8 426,-6 1 1,-12 0-389,-7 0 1,-8-5 541,-6 0 1,-5-7-569,-9 3 0,-4-4 495,-5-2 0,-6-1-369,1-3 1,-7-3 332,1-7 0,-2 1-431,-2-1 1,-6-6-27,-4-3 0,-2-8-124,-3-2 1,1-7-116,0-2 0,0-7 109,7 36 1,-1-1 0,1 0 0,0 1 52,0-1 1,0 0 0,0-2 0,0-1-21,-1-1 0,2-1 0,1-1 1,0-1-19,0-2 0,1-1 0,1 0 0,1 0 19,-3-1 1,0-1 0,4-1 0,-1-1-382,0 0 1,0 0-1,-2 0 1,1 0 275,1-2 1,-1 0 0,-2-2 0,-1 0-10,2 0 1,-1-1 0,-1 1 0,-1 0 50,0 0 1,0-1-1,0 1 1,1-1-1003,2-2 1,-1 0 1058,-1-3 1,-1 0 0,4 4 0,-2 1 0,-1-2-1,-2 0-55,1 1 0,0 0 58,0 0 0,0-1 1,0-1-1,0-1 0,-1 0 1,1-1-45,0 1 1,0 0 0,0-3 0,0 2 101,0 5 1,0 1 0,0-2 0,-1-1 0,1-2 0,-1-2-41,-2-1 1,1 1 0,1 2 0,0 1-264,-2-2 1,1 1 0,3 3 0,1-1 213,0-2 1,0 0 0,1-3-1,1 0 31,-2-2 1,0 0 0,-1 3 0,1 0-21,2-1 1,1 1 0,0 2 0,0 1 40,2 1 1,0 0 0,-3-1 0,1 0 71,-1-1 1,1 0-1,-1 4 1,1 2-64,2 1 0,0 0 1,0 1-1,0 2-12,0 4 0,0 0 0,0-3 0,0 1 52,0 1 0,0 1 0,0 5 0,-1 1-19,-1 3 0,-1 1 0,-6-34 282,-10 0 0,3 8-253,-3 2 0,1 7 0,1 3 144,-2 7-116,0 11 1,5 1-1,0 7 1552,-1 2-1564,8-4 1,-6 17 0,5-4 680,0 3 1,-4-2-673,2 4 380,4-3 0,-7 15-364,4-2 1,-4-3 0,-1 2 438,0 2-491,-1 2 0,-4 1 1,-1 0-70,-2 0 74,4 0 1,-9 0-74,4 0 1,-4 0 54,-2 0 1,-5 0-1,-4 0-46,-3 0 44,4 0 0,-4-2-18,3-3 1,-4 4 7,-6-4 0,3-1-147,-8 1 0,-5 0-145,-8 5 0,-9-4 132,0-1 1,-1-2-152,5 3 0,-7 2 287,38 0 0,0-1 0,-7 2 0,-1 1-4,-2 0 1,0 0-1,-2 0 1,0 0-272,0 0 0,0 0 0,-2 0 0,-1 0 290,-4 0 0,-1 0 0,-5 0 0,-1 0-8,-2 0 1,-1 0 0,-1 2-1,1 1-384,2-1 1,1 0-1,-4 4 1,-2-1 365,-3 0 0,-2 0 0,-2 1 1,-1 0 8,26-1 0,0 0 0,1 0 0,-3-1 0,1 1 1,0 0 6,1 0 0,0-1 1,1 1-1,-3 0 1,1 0-1,0-1-6,1 1 1,1 0 0,-1 0 0,-4 0 0,-1 1 0,0 0 24,2-1 0,0-1 0,1 1 0,-2 1 0,0 0 0,1 0-213,3-3 0,1 0 0,-1 0 1,-2 1-1,0 0 0,-1 1 210,-1-1 1,0 1 0,-1 0 0,-1 0 0,0-1-1,0 1-9,1 0 1,1 0-1,-1-1 1,1 1 0,-1 0-1,1 0 3,1-1 1,0 1 0,0 0 0,-1 0 0,-1-1 0,-1 1-7,1 0 0,-1 0 1,-1-1-1,1 1 1,-1-1-1,1 0 0,0-1 1,0 0-1,0 0 1,-1 1-1,0 1 1,1-1 16,1-1 0,1 0 0,0 0 0,-2 1 0,1 1 0,-1-1-17,0 1 1,0 0 0,0-1 0,1 0 0,0-1 0,0 0 28,-1 0 0,0 0 0,0 0 0,1-1 0,0-1 0,0 1-24,3 1 1,1 0 0,0 0 0,0-1 0,1-1-1,-1 1-6,0 1 1,-1 1 0,1-1 0,-1-2 0,-1 1 0,1-1 8,-1 2 1,0 1 0,0-1 0,2-2 0,0 0 0,1 0 8,-24 1 0,0 1 0,-1-2 0,0-1-3,24 0 1,-1 0 0,1 0 0,-1 2-1,0-1 1,0 1-174,-24 0 0,-1 1 1,1-1-1,-1 1 243,3-3 1,0 0 0,0 0-1,-1 0-48,1-1 1,0 2-1,-1 1 1,0 0 49,3 1 0,0-1 1,2 1-1,1-1-58,7-2 1,0 0 0,-4 0 0,1 0 52,-2 0 1,-1 0 0,1 0 0,0 0-12,7 0 1,0 0 0,-1 0-1,-1 0-62,4 0 0,1 0 0,1-2 0,0-1 32,0 1 1,1-1 0,2-2 0,1-1-9,1 1 0,1 1 0,-2 0 0,1 0 107,3-1 0,0 0 0,0 1 1,1-1-103,4-2 0,-1 0 0,0 2 1,0 0-48,3 0 0,0 1 0,-2 0 0,-1 0 37,3-1 0,0 0 0,1-1 0,0 0 406,3 1 1,1 0-1,-37-3-392,6-1 0,4-1 143,1-4 1,0 0-68,-6 0 0,8 0-45,2-1 1,5 6-2,5-1 1,-3 2 17,3-1 1,1-2-100,-1 6 0,0-4 86,-5 4 0,0 0 532,0 5 1,7 0-570,2 0 1,10 0 622,5 0 1,3 5-575,2 0 0,6 4 564,3-4 1,3 4-510,2-4 350,6 6-564,1-3 1,7 8 163,0 3 0,0-2-81,0 7 0,7 0 42,2 4 0,4 7-33,1 3 0,0 4-214,1 6 0,-1 2-62,0 7 0,0 2 33,0 2 0,5 6 179,0 8 1,0 0-81,-11-36 0,-1 2 0,0 2 0,0 1 187,0 3 0,0 1 0,2 4 1,1 2 33,-1 2 0,1 1 0,0 3 0,-1 0-45,-1 4 1,-2 0-1,-1 4 1,0 0-329,0 3 0,-1 0 0,-2 4 0,-1 2 321,1-22 0,-1 0 0,1 1 1,-1-1-1,-1 0 0,0 1-273,1 2 1,-1 0 0,-1 1 0,1 1 0,0 0 0,0 0 339,0 2 1,0-1 0,0 1 0,1 0 0,-1 1-1,1 0-24,0 3 0,1 1 0,0-1 1,0-3-1,0 0 0,2 1-20,0 0 1,1 1-1,0 0 1,1-1 0,0 0-1,1 1-14,-1-2 1,0 0-1,1 0 1,1 3-1,1 0 1,-1 1-87,0 1 1,0 0 0,0 0 0,-1-3 0,0 0 0,-1 1 31,1 1 0,-1 2 0,0-1 1,0-1-1,0 0 0,0 1 3,0-1 1,1 1 0,-1 0 0,-1 3-1,0-1 1,0 1 1,2 0 0,-1 1 0,0-2 0,0 0 0,-1-2 0,0 1-263,0 1 1,0-1 0,-1 1 0,1-2 0,-1 0 0,0 0 195,-1 0 1,0-1 0,1 1-1,-1 0 1,1 0 0,0 0 0,-2 1-1,0 0 1,0 0-72,1-2 0,-1 0 1,1 0-1,-2-1 1,0 1-1,0-1-156,0-6 1,1 0-1,0 0 1,-1 0-1,0 1 1,0-1 108,0 0 0,1 0 0,0 1-115,-2 0 1,0 1-1,1-2 1,4 20-1,1-1 1,-2-1-1,-1-1-203,0-5 0,1-2 516,1 1 0,0-1 0,2-7 0,2 0 0,0 3 0,1 1 0,1-1 0</inkml:trace>
  <inkml:trace contextRef="#ctx0" brushRef="#br0">8773 2531 8078,'-63'-13'76,"-7"-8"1,33 5 0,0-1 38,-33-14 1,10 7-638,8 5 1,5 5 329,-5 4 1,-4-1 466,-1 6 1,-1 1-152,11 4 0,-5 0 117,4 0 1,2 0-31,8 0 1,4 6-129,5 4 1,1 8-156,-1 6 0,1 9 142,-1 5 0,-1 16-86,-3 8 1,15-23 0,0 4-284,-3 3 1,-1 2 0,-2 10-1,-1 1 285,-1 7 1,0 1 0,-1 8 0,0 2-342,10-24 1,0 0-1,-1 2 1,0 2-1,-1 2 1,1 0 340,0 2 1,1 1 0,0 0 0,0 2 0,1 0 0,0 1 29,0-1 1,0 1 0,1 0-1,0-2 1,0 0 0,0-1-19,1-5 0,0 0 1,0 0-1,-1-1 0,1 0 1,0 1-146,0-2 1,-1 0-1,1 0 1,2 1 0,0-1-1,0 0 182,-5 24 0,1-1 0,1-4 1,0-1 11,0-7 0,1 0 0,3-1 0,0 0-17,1-1 1,1 0-1,2-4 1,0 0-139,2-3 1,1-1 0,0-4-1,1-2 113,3-5 1,0 0 0,1-4-1,0 0 148,1-1 0,1 0 1,5 39-124,-2-38 0,2-1 0,12 33 5,4-7 0,4 0-4,6 5 0,-17-33 1,0 0-18,2 0 0,0 0 0,2 2 1,-1 0 292,-1-1 0,0-2 0,2 2 0,-1 0-287,2-1 1,-1 0 0,0 0-1,1 1-1,-1 1 1,0 0 0,3-2-1,1-3-3,1-1 0,0-2 0,2 2 0,1-1-1,1 2 0,2 1 0,2-1 0,1-1-18,3 0 0,0-1 0,0-1 1,0-1 14,-2-2 1,-1-1-1,-2 0 1,0 1-34,0-1 1,1 1 0,2 2 0,0 1 40,4 1 0,1 0 0,1 0 0,0-1-2,0 1 1,1 0-1,0 2 1,-1 1 171,1 2 0,0 0 0,-1 2 0,-1 1-145,0-3 0,-1-1 0,2 2 0,0 0-79,-2-1 0,0 0 0,4-2 0,1 0 59,0 2 1,0 0 0,2 1-1,1 0 97,-3-1 1,0-1 0,1-1 0,1-1-55,0-1 1,1-1-1,2 1 1,1 0-38,5 4 1,1 0 0,0-2-1,0 0 10,0 2 0,0 0 0,1-3 0,1-2-296,2 1 1,1-2-1,2-2 1,2-1 224,4 0 0,2-1 0,-3-2 0,1-2-244,1-2 1,0-1 0,1-2 0,1-2 276,5 0 1,1-1-1,-25-6 1,2 0-1,0-1-8,2-1 0,1 0 0,-1-1 1,-2 1-1,-1-1 0,1-1-1,2-1 1,1 0-1,0-1 1,1 1-1,0 0 1,1-1-123,2 1 0,1 0 0,-1 0 0,1-1 0,0 1 0,1 0 131,1 0 1,0 0 0,1-1-1,-2 0 1,-1-1 0,1 0-123,1 0 0,0 0 1,1 0-1,1 0 1,1 0-1,-1 0 129,0 2 1,0 0-1,0 0 1,1-1 0,1 1-1,0 0-5,2 0 0,1 0 1,0-1-1,-4 0 0,0-1 1,0 0-2,3 0 1,1 0-1,0 0 1,-1-1-1,1-2 1,0 1-17,1 1 0,0 0 0,1-1 0,2 0 0,1-1 0,0 1 10,3-1 0,-1 0 1,1 0-1,-2 0 0,0 0 1,0 0-140,1 0 0,1 0 0,0 0 0,-1-1 0,0 1 0,0-1 141,-19 0 0,1 0 0,-1-1 0,1 1 0,2 0 1,0 1-1,0-1 0,0 0-3,2-1 0,1 0 0,-1-1 0,1 1 1,-3-1-1,0 1 0,0 0 0,-1-1 2,0 0 0,0-1 0,0 1 0,0-1 0,1 0 0,0 0 0,1 0 0,-1 0-5,1 0 1,0-1 0,0 0-1,1 0 1,1 1 0,0 0 0,0 0-1,0-1 2,2-1 1,0 0-1,0 0 1,-1 0 0,-2 1-1,0 1 1,-1-1 0,0 0-1,2 0 1,-1-1 0,1 0 0,-1-1-1,-1 2 1,-1-1 0,1 0 0,0 0 15,2-1 0,1 0 0,0 0 0,-1-1 0,-1 1 0,1 0 0,-1-1 0,0 0-14,4 0 1,0 0 0,1-1 0,-2 1 0,-2 1 0,-1-1 0,0 1 0,1-1-67,1 0 1,1 0 0,0-1 0,-1 1 0,0 0 0,-1 1 0,1-1 0,0 1 99,0 0 1,1 0 0,0 0 0,-1 0-1,2-2 1,-1 1 0,1-1 0,-1 0 3,2-1 1,1 1 0,-1-1 0,0 1 0,-2 0 0,0-1 0,0 1 0,0-1-76,-1 0 0,-1-1 1,1 0-1,-1 0 1,2 1-1,0 1 1,0-1-1,-1 0 59,0-1 1,-1-1-1,1 0 1,-1-1-1,2 1 1,0-1 0,1 1-1,-1-1-43,1 0 0,0 0 0,0 0 0,-1 0 0,-3-1 0,-2 0 0,1 0 0,0 0 2,1 0 1,1 0 0,-1 0 0,0 0-1,-3-1 1,-1 1 0,0-1 0,1 0 22,1 0 0,2-1 1,-1 1-1,0 0 1,-2 0-1,-1 0 1,0 0-1,1 0-29,1-2 1,0 1 0,0-1 0,0 0-1,-3 1 1,1-1 0,-1 0 0,0-1-17,-1 0 0,1-1 0,-1 0 0,0-1 0,1 0 0,-1-1 0,1-1 0,-1 0 9,0-1 0,-1 0 1,0-1-1,0-1 1,0 0-1,0-2 1,1 1-1,-1-1 16,2-1 0,0 0 1,-1-1-1,0 0 0,-4 0 1,-1 0-1,0 0 0,0-1 5,1-1 1,0-1 0,-1 0 0,1-1 0,-3 1 0,0-1-1,-1 1 1,0-2-3,-1-1 0,0 0 1,0-1-1,-1 0 1,1 0-1,0 0 0,0-1 1,-1 0 41,-2 0 1,0-1 0,-1 0-1,-1 0 1,11-11 0,-3 1-1,-1-2-20,-2-1 0,-2-2 1,-2 0-1,-2 2 1,-1 0-1,-1-1 64,-3-1 0,0-1 0,-2 0 0,0-1 0,-2 0 1,-1-1-32,-3-2 0,-2-1 0,-2 0 0,-4 2 0,-2-1 0,-3 0 31,-3-2 1,-1 0-1,-4-1 1,-2 0-1,-2-1 1,-2-1-15,0-1 0,-2-1 1,-2 0-1,-1-1 0,-2-1 1,-2 1 63,-1-2 1,-1 0 0,-2 0 0,-2 0 0,-3 1 0,-2 0-7,-3-3 1,-3 1-1,-1-1 1,-3 0-1,-1 0 1,-2 0-44,-4-3 1,-1 1-1,-2-1 1,8 19-1,-1 0 1,-1 1-1,-1-1-30,0 0 0,-2-1 0,0 0 1,-2 1-1,1 3 0,-1-1 1,0 2-1,-2 0 0,-1-1 1,0 1 0,-1 0 0,-2 2 0,-1-1 0,-1 2 0,-1 0 0,-1 0-5,-2-1 1,-1 0 0,-1 1 0,-1 1 0,-3 0 0,-2 1 0,-1 1 0,0 0-42,-2 0 0,0 1 0,-2 0 0,0 2 0,-3 1 0,-2 2 0,0 0 0,-1 1-84,-2 0 1,-1 1 0,-1 1 0,-2 1-1,13 7 1,-2 2 0,-1 0 0,0 0 0,0 1 65,-4-2 0,-1 1 0,0 0 0,-1 1 0,-1 0 0,-4 1 0,-1 1 0,-1 1 0,0 0 0,-1 1-121,10 3 1,0 1-1,0 0 1,-1 0-1,0 1 1,-1 0-1,-2 1 1,-2 0-1,0 0 1,0 1-1,0 0 1,-1 1 83,1 0 1,0 0 0,-1 1-1,1 0 1,-2 1 0,0-1 0,-4 1-1,-1 0 1,0 0 0,-1 1-1,0-1 1,-1 1-59,10 1 0,-2-1 0,1 1 0,-1 0 0,0 0 0,0 0 0,-1 0 0,-1 0 0,-1 1 0,0 0 0,-1 0 0,1 0 0,-1 0 0,1 1 35,-1 0 1,1 0 0,-1 1-1,1 0 1,-1 0 0,0 0 0,-1-1-1,-1 1 1,-1-1 0,0 0-1,0 0 1,0 1 0,0-1 0,1 1 1,1 0 1,-1 0 0,1 0 0,1 0 0,-1 1 0,-1-1-1,1 1 1,-3-1 0,0 0 0,0 0 0,0 0 0,0 0 0,-1 0-1,1 0 63,8 1 1,1-1 0,-1 1 0,1 0 0,-1 0 0,0 0 0,0 0 0,0 0-1,0 0 1,-2 0 0,1 0 0,0 0 0,0 0 0,0 0 0,0 0 0,0 0 15,1 0 0,0-1 0,1 0 0,-1 0 0,1 0 0,-1 0 0,0 0 0,0 1 0,-1 0 0,0 0 0,0 0 0,-1 0 0,1 1 0,-1-1 0,1 1 0,0-1 0,2 0 0,0 1 0,0-1 0,0 0 0,0 1 0,0-1 0,0 1 0,0 0 0,-1 0 0,-1 0 0,1 0 0,0 0 0,0 1 0,-1-1 0,1 1 0,-1 0 0,1 0 0,-1 1 0,0-1 0,0 1 0,0 0 0,0 0 0,0 0 0,0 1 0,1-1 0,-1 0 0,0 0 0,0 1 0,1-1 0,-1 1 0,0 0 0,1 0 41,1 1 0,-1 0 1,1-1-1,0 1 0,0 1 1,0-1-1,0 1 0,0 0 1,0 0-1,0 1 0,0-1 1,0 1-1,0 0 0,0 1 1,0 0-1,1 0-13,-8 2 1,1 0-1,0 0 1,0 1 0,0 0-1,0 1 1,0 0 0,0 0-1,1 0 1,-1 1 0,0 1-1,1 0 1,0 0-1,-1 1 25,2 0 1,0 1-1,-1 1 1,1-1-1,0 2 1,0 0 0,0 0-1,1 1 1,-1 0-1,1 1 1,-1 0 0,1 1-1,0 0 1,1 1-29,0 0 1,1 1 0,0 0 0,0 1 0,1 0 0,-1 0 0,1 1 0,1 0 0,0 0 0,-1 1-1,1 0 1,1 1 0,0 0 0,0 0-35,3 0 0,0 1 0,1 0 0,0 0 0,0 1 0,1 0 1,0 1-1,-9 3 0,1 1 0,-1 0 0,2 1 0,0 0 0,0 1-70,2-1 1,1 1 0,1 0 0,0 1 0,1 0 0,0 0-1,3 0 1,1 0 0,0 0 0,1 1 0,1 0 0,0 0 31,-9 5 0,1 1 0,0-1 0,2 1 1,1 1-1,4-2 0,1 0 0,1 1 0,1-1 1,2 1-117,-9 7 0,1 1 0,3-1 1,0 1 162,3-2 0,1 0 0,1 1 0,1 0 0,1 0 0,1 1 0</inkml:trace>
  <inkml:trace contextRef="#ctx0" brushRef="#br0">8659 11288 8231,'-35'6'0,"-3"-3"0,0 7 0,7 7-340,17 12 0,6 21 220,3 21 0,6-26 0,3 2-262,0 9 0,1 2 1,-1 2-1,0 1 392,1 5 1,0 1 0,-4-2-1,1-1 106,0 3 0,1-1 0,0-3 0,0-1-78,-1-4 0,1-2 0,2-12 1,1-5 280,3 13 1,8-25-437,2-17 1,13-24 118,1-20 1,-9 4 0,0-6 176,4-13 1,0-6 0,5-11-1,-1-4-497,-7 15 0,1-2 0,-1-2 0,3-7 0,0-3 0,0-1 282,-6 14 0,0 0 1,1-2-1,0 1 0,2-5 1,1 0-1,0 0 1,0 0-239,-1-1 1,1 0-1,0 1 1,1-2-1,1-1 1,1-1-1,1 0 1,0 0 268,0-4 0,1-1 0,0 0 1,0 3-1,-2 6 0,-1 2 1,1 1-1,0 0-26,-1 1 0,1 0 0,-1 1 0,1 2 0,7-7 0,0 2 0,1 2-128,-1 7 0,0 2 1,1 2 158,16-11 0,0 4 0,-5 6 0,0 3 0,1 8 0,2 3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14247 11601 8451,'-15'7'384,"1"0"1,5-7 214,-1 0-141,7 0 180,-3 0-443,18 0 0,9 0 84,12 0 1,8-5-121,2 0 1,1-1-182,8 1 1,2 2-15,8-6 1,5 4 16,-27 0 1,1 0 0,2 3-1,1 0-219,5-3 0,1 0 0,3 1 0,0-1 280,1-2 1,1 0 0,5-1 0,2 1-84,4 0 0,1 0 0,-3 0 0,1 0-309,4-1 0,0 2 0,-1 1 0,1 2 216,0 0 0,-1 1 0,3 1 0,1 0 48,1 1 0,1 0 1,-8 4-1,0 0 26,1 3 0,-1 1 0,-3-2 0,0 2 55,1 1 0,0 1 0,2-2 0,1 0-21,-1-2 1,1 2 0,-1 1-1,0 1 45,-1-1 0,-2 1 1,1 0-1,-1 0-120,-2 0 1,1-1 0,1-1 0,0 0 252,-1 1 1,0 1 0,-2 0 0,1 0-54,1 0 1,-1-1-1,-2 1 1,-1-1-49,1-2 1,1 1-1,-1 1 1,0 1 6,3-1 0,-1 0 0,-3 1 0,0-1 21,1-1 0,0-1 1,-1-2-1,0-1-17,-4 1 1,1 0-1,1-1 1,1 1 31,3 2 0,-1 0 0,-5 0 0,-1-1-35,0-1 1,-1-1 0,-2 3-1,-1-1-49,-4-1 1,0 0-1,3 0 1,0 1-20,0-2 0,-1 1 1,-1 1-1,-2 1 78,-1-2 0,0-1 1,36 4-108,-8 2 0,0-7 89,0 1 1,-5 3-194,1-3 0,-9 1 414,-1-5 1,-2 0-412,-7 0 0,-7 0 650,-8 0 0,-3 0-778,-2 0 0,-6 0 914,-3 0-839,-3 0 565,-8 0-616,-2 0 1055,-6 0 0,-6-1-435,-3-4 0,-6-5-554,-4-9 0,2-3 153,-7-6 0,5-7 92,-4-3 0,5-3-46,-1-1 1,-1-9 62,1-6 0,0-1-359,5-9 1,1-4 239,4-5 0,3 36 1,0-2-268,4 2 0,0 0 1,-3-4-1,0-1 187,3 1 1,0-2 0,-3-3 0,0-1 76,2 2 1,1 1-1,0-4 1,0 1 4,1 2 0,2 1 0,-1-2 1,0-1-10,0-2 1,0-1 0,0 1 0,0-2-61,0 0 1,0-1 0,0 2 0,0 1-200,0 2 0,0 0 0,0-2 1,0 0 319,0 0 1,0 0 0,0-4 0,0-1-37,-1 5 0,2 0 1,1-1-1,0 0 97,1 8 0,-1 0 1,1-2-1,-1 0-162,-2 1 1,0 2 0,0-1-1,0 1 235,0-36 1,0 8-39,0 11 1,-5 2 109,0 3 0,-11 0 26,2 4 1,-3 5-181,3 9 0,-7 3 370,-3 7 1,-9 1-361,-5 3 0,2 5 415,-2 10 0,-5-2-423,-4 6 1,-5 0-16,5 5 1,-9 0 10,-1 0 0,-6 6-34,-8 4 1,30-6 0,0 1-7,-1 2 0,-1 1 0,-4-3 0,-1 1-264,1 3 0,-1 1 0,-5 1 0,-1 0 206,-5 0 1,-1 1 0,-5 2 0,-3-1 55,-4 1 1,-2 1-1,-4 2 1,1 0-437,-1 2 1,-1 0 0,22-5 0,-1 0-1,0-1 390,-3 2 1,-1-1-1,0 0 1,-5 1 0,-2-1-1,1 1-61,0 1 1,0 0 0,0 0-1,-1-1 1,-1-1 0,1 1-21,1 1 0,0 0 0,0-1 0,-1 0 0,-1 0 1,0 0-217,-2-1 1,-1 0-1,0 0 1,-1 0 0,0 0-1,0-1 300,-1 0 1,1 0 0,0-1 0,1 0 0,0 0 0,1-1-16,3-1 0,2-1 0,-1 0 0,1 1 0,1 0 0,0 0 73,0 1 1,-1 1 0,1-1 0,1-1 0,0-1 0,1 2-24,3-1 1,1 2 0,1-1 0,0-1 0,2 0 0,0 0-69,-19 4 1,1 0 0,-1 0 0,0-1 153,4-1 0,2 0 1,2-2-1,2 0 55,8-2 0,2-2 1,6 1-1,2-1 10,-28 4 0,11-4 868,8-6 1,12-2-956,16-2 1,10 0 2109,19-5-2299,0 6 1,7-8 853,2 6 0,12 2-1192,7 8 0,13 9 185,11 9 1,-3 12 172,-1 8 0,-6 12-54,-4 12 0,-18-28 1,0 2-81,-3 6 1,-1 1-1,-2 0 1,-1 2-292,-3 8 1,-1 2-1,-4 2 1,-1 1 383,-1 5 1,-1 1-1,-1 8 1,-1 1-290,1-23 1,-1 1 0,-1-1-1,0 1 1,-1 1 0,-1-1 330,0 2 1,0 1-1,0-1 1,-3 2-1,0-1 1,0 1-70,0 0 1,0 0-1,-1 0 1,1 1 0,0 1-1,1 0 6,1 1 0,1 1 1,0-2-1,1-5 0,0-1 1,0-1-95,1 26 1,2-1 0,4-8 0,3-2-253,0-3 1,3-1 492,4-4 0,1-1 0,1 2 0,1-1 0,3-4 0,2-1 0,2-2 0</inkml:trace>
  <inkml:trace contextRef="#ctx0" brushRef="#br0">16237 9241 8561,'-8'-8'-451,"-3"-5"272,6 4 1016,-6 2-504,3-5 1,1 9 746,2-7-167,3 7-819,2-3 125,0 6-819,0 0 563,0 6 1,0-3 181,0 7 0,2-1 49,3 5 1,-2 7-85,6 2 1,-4 4 31,4 2 1,-4 6-43,5 2 0,-7 6 159,2 4 1,1 6-62,-1 8 1,-1 6-259,-4 8 0,0 6 61,0-36 1,0 0 0,0-2 0,0 1 49,0 1 1,0 0-1,2-3 1,1 0-50,-1 0 1,1 1 0,2 33 128,-5 4 0,1-6-68,4-2 1,-4 3 46,4 1 1,-3 0 63,-2-5 0,0 0-264,0 0 1,0-3 211,0 3 0,0-9-68,0 4 1,0-7 66,0-7 1,0 2-109,0-7 0,0 0 89,0-4 0,0-7-96,0-3 0,-5-1 71,0 1 0,1-9 257,4 0 0,0-7-296,0-3 1,0-4 96,0-1-186,0-6-173,0 4 22,0-7-305,0 0 256,6 0 1,2 0 304,6 0 1,2-2 319,3-3 0,4 2-185,11-6 1,2 4-117,7-5 0,6 1-12,3-5 0,11 0-324,8-1 1,2 1 240,-33 7 1,0 0 0,0 2 0,1 0 59,1 0 0,1 1 1,1 2-1,1-1-85,2-2 0,0 1 0,0 2 0,0 1 26,2-2 1,1 1 0,-2 1 0,-1 0 10,-2 1 0,0 0 1,1 0-1,1 0 39,3 1 0,0-2 0,-1-1 1,1 0-235,0-1 1,0 1 0,-3-3 0,-1 0 239,-1 3 0,0 0 1,3-4-1,0 0-40,0 2 0,-1-1 0,1 1 0,0 0 18,-2-1 0,-2 1 1,0 0-1,-1 0-13,3-1 1,-2 0 0,-3-1-1,-1 1-269,36 0 1,-8 1 317,-2 4 0,-6 0 102,2 0 1,-12 0-329,-7 0 1,-8 0 116,-12 0 1,-2 1 205,-7 4 1,0-3-302,1 2 505,-8 4 0,5-5-442,-8 7 527,1-7-341,-5 3 299,0-6-238,0 0 98,0-6 0,0-2-415,0-6 1,0-7 35,0-2 1,0-7 32,0-8 0,0-3-72,0-16 0,0-6 78,0-18 1,0 38 0,0-2-255,0-7 1,0-1 0,0 0 0,0-1 235,0-3 1,0 0-1,0-2 1,2 0-270,0 0 0,0-1 1,0 2-1,-1-1 316,4 4 0,0 1 1,-3 2-1,1 2 81,1 4 1,1 2 0,-1 2 0,0 2-163,6-27 1,1 4 229,-7 6 0,1 2 29,-5 3 1,0 3-35,0 6 0,-1 7 38,-4 3 1,3-1-53,-3 6 0,4 3 364,1 11 1,0-1-345,0 1 1086,0 6-1223,0 2-6,0 6 1293,0 0-1273,-6-6 1,4-2 110,-3-7 1,4 6-162,1 0 1,-5-1 49,0-4 1,-1-2-67,1-3 0,4 2 83,-4-7 0,-3 5-13,-2-5 1,-4 5 87,-5-4 0,-4 1-45,-11-2 1,-11-1-43,-17 6 1,-12 1-266,27 13 1,-1 1 0,0 0 0,0 2 271,-6 0 1,-1 4 0,-5 3 0,-1 2-275,-2 2 0,-1 1 0,-7 2 0,-1 1 309,1 1 1,0 1 0,-2 1 0,1 1-400,1 0 1,0-1 0,-3 1 0,1-2 376,-1-3 0,1-1 0,-1 2 1,-1-2-75,2-3 1,-1-2 0,4 3 0,0-2 70,1-4 0,0-1 1,5 1-1,2-1-219,7-2 1,1 0 0,1 0 0,0 0 182,3 0 1,1 0 0,5 0 0,1 0-479,-38 0 1,20 6-895,8 3 0,16-1-155,8 2 1572,13-7 0,10 3 0</inkml:trace>
  <inkml:trace contextRef="#ctx0" brushRef="#br0">26716 14814 11421,'-15'0'459,"6"0"-459,-1 0-135,7 0 1,-1 1 136,8 4 1,4-4 476,6 4 1,7 1-189,3-1 1,2 2 196,3-3 1,7 3-92,7 2 1,1 4-197,8-4 0,5 4-68,5 1 1,6-5-112,-2 1 1,10-1-21,-36-1 0,0-1 0,2-3 0,0 0-59,1-2 1,-1 0 0,4 0 0,0-1 117,1 2 0,1-1 0,0-1 1,0 0 13,0 1 1,-1 1 0,0-2-1,-1-1-32,-1 0 0,0 0 1,1 0-1,0 0 30,1 0 0,1 0 1,-1 0-1,0 0 13,-3 0 1,-2 0 0,34-1-67,-15-4 1,-7 3 146,-2-3 0,-1 4-48,1 1 1,-10-5 40,-8 0 0,-4-1 165,-2 1 0,-4 2-156,-1-6 0,-5-1 299,1-4 0,-3 0-329,-2 0 0,5-7 156,0-3 0,1-9-179,-1-5 1,-1 2-4,5-2 1,-1-3-88,2-2 0,-3-2 43,-7 7 0,0 3-6,0 2 0,-1 0-92,-4 4 0,-2-3-3,-7 9 0,0 1-104,0-2 1,-2 0 22,-3-4 1,-3-1-82,-6 1 1,0-2-12,0-3 1,-2 3-119,-3-3 0,-3-2 109,-7 2 0,6 0 15,-1 4 1,2 2 97,-2 4 0,-3 2 61,4 7 1,-4 0-5,-2-1 1,1 6 105,0-1 0,-2 6 4,-4-6 0,-2 7 68,-7-2 0,-4-1-135,0 1 1,-6-1 100,6 1 1,-7 4-94,2-4 1,2-1 20,-2 1 0,4-5-37,-4 6 1,5-6 2,-6 5 0,3-4-8,-2 4 0,-2-1 8,7 1 1,-2 4 31,1-4 1,4 3 50,-3 2 1,1 2-71,-1 3 1,-6-2 141,-8 6 1,4-1-69,0 2 0,2 2 12,7-2 1,1-2-14,4 1 0,7 0 28,3 6 0,3-1-63,1 0 0,-1 7 11,-3 2 1,3 4 107,-3 2 1,3 1-49,1 3 0,6-2 43,-1 7 0,2-4-139,-2 3 1,4 0-23,6 1 1,-1 3-10,1-3 1,1-2-40,4 2 1,-4-5-36,4 5 1,-4 0-22,-1 5 1,5-1-55,-1 1 0,1-1 57,-6 1 0,-4 5 96,0-1 0,0 0-22,5-4 0,2-7 88,2-3 0,4-3-158,6-1 0,0-2-151,0-4 0,8-2 52,6-7 1,2 5-28,7 0 0,3 0 22,7-5 0,0 0 109,10 1 0,1 2 194,8-3 0,5 4-217,0-9 1,0 2-185,4-1 1,3 1 3,-3-7 0,-6 6-278,-7-5 0,1-1-406,-2-4 0,5 0 448,-4 0 0,1 0-528,-2 0 0,2-1 1061,3-4 0,8-1 0,-3-7 0,2-1 0,-1-3 0</inkml:trace>
  <inkml:trace contextRef="#ctx0" brushRef="#br0">31336 13292 8571,'-34'0'1305,"-4"0"1,8 0-529,1 0 0,18 0-791,6 0-125,29-6 0,3 4-109,16-2 0,1 2 247,3 2 1,5 0 61,-4 0 1,5 2-29,0 2 0,2 4-138,2 7 0,-5 10 28,0 3 0,-6 10 95,1 0 0,-10 3 198,-9 2 1,-12 4-103,-11 1 0,-7 1 193,-7-2 1,-9-3-63,-15 4 1,-11-3 123,-13 3 0,-2-2-485,27-20 0,-2 0 0,-31 20 90,32-23 0,0 1 0,-33 19-355,9-6 1,1-2 223,9-6 1,15-9-1783,4-6 53,15 1-620,7-14 1872,12 6 634,2-7 0,6-7 0,1-1 0</inkml:trace>
  <inkml:trace contextRef="#ctx0" brushRef="#br0">21682 7066 8321,'-14'-8'-1617,"5"0"1616,-1 3 0,6 3 839,-6-2 1,5 1 343,-4-2-329,6 3-283,-4-4-21,7 6-442,0 0 52,7 6 0,-6-3 61,4 7 0,1 4 9,-1 5 0,5 5-103,-6-5 1,6 11 18,-5-2 1,-1 10 48,-4 0 1,0 5-166,0 4 0,0 5 165,0 10 0,0-2-337,0 6 1,0-1 118,0 1 1,0-1 73,0-3 0,0-2 21,0 6 1,0-1-2,0 1 0,0 2 130,0-6 0,0 4-106,0-4 0,0 9-114,0-5 1,0 2 111,0-7 0,0 3-143,0 2 0,0 2 54,0-6 0,0 4-17,0-5 1,5-4-8,0-5 0,-1-1 48,-4 1 1,0-3-105,0-6 1,5-1 80,0 1 1,0-7 134,-5-2 0,0-4-124,0-2 1,1-1-26,4-3 0,-3-4-7,2-6 1,0 1 123,0-1 0,-2-5-171,3 1 1,1-6 76,-1 6 0,1-7-321,-1 2 238,-4-4-162,6 6 150,-1-6-15,-5 6 99,6-7 7,-1 0 0,-3 0 111,7 0-141,-1 0 1,5 0 36,1 0 0,4-5-21,0 0 0,6-1-13,-1 1 0,7 3 18,2-2 1,7-3-69,-2 3 1,8-1-13,1 5 1,5 0-17,-5 0 1,1 0 0,-5 0 0,2 0 50,-2 0 1,1 0-19,-11 0 0,1 0 8,-6 0 0,4 0 57,-4 0 1,-3 0-29,-10 0 0,-1 0-18,0 0 62,-6 0 201,-2 0 854,-6 0-437,0 0-288,-6-6 0,4-4-131,-2-9 1,2-3-239,2-6 0,2-2 145,2-4 0,-2-3-45,3-11 1,-2-2 2,1-7 0,0-8-458,5-6 1,-4-3 321,-1 31 0,1 0 0,0 2 0,0 0-172,2-3 1,0-2-1,0 0 1,-1-1 184,-1 0 1,-1-1 0,2-1 0,-1 0 47,-2-1 0,-1 1 1,1 1-1,-1 1-76,-2 0 1,0-1-1,0 1 1,0-1 5,0-1 0,0-1 0,-1-2 0,0 0 17,-1-1 0,-1 1 0,2 1 1,-1 0 31,-2 3 1,-1 1 0,1 1 0,0 2-10,-1 3 0,0 1 0,-7-37-174,2 6 0,2 14 126,-1 10 1,6 4 260,-2 10 0,-1 0-64,1 4 1,-1 7 664,1 3 1,3-1-404,-2 1 0,2 0 1113,2 4-1290,0 1 318,0 0-665,0 6 90,0 2-428,0 6 448,0 0-98,-6 0 0,-9 5-150,-8-1 1,-6 7 144,-4-1 0,-8 7 37,-6 2 0,-13 2 163,-2-2 1,-1-4-384,-4 4 0,1-3 358,-5-2 1,-5 1-98,0-1 1,7-5-225,7 1 0,15-7 113,4 2 0,12-4-451,2-1 465,7 0 0,16 0 10,6 0 1,6 0-1086,8 0 0,7 0 1223,3 0 0,2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A8513-3DB4-44D1-8C05-112CB41382EF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372AA-8332-4637-AA24-DADF6B49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1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6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783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17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629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34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09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8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941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86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4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984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31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6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55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86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99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30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766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6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38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60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2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65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0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457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6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53F7-5D56-4872-B8AF-EA0B5E7A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411014-4DEB-40DF-9C05-BA5AD5E04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22014-CFB6-454B-AEAD-72DEBDDA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9AAFF-1F5D-458F-ABF0-1F861700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D4961-7810-465D-A911-F7C3FF17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9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60E08-1C51-453E-8CF9-6482D454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714C64-80A7-4E14-AE5E-4C0C1A6B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1DDDD-3045-4767-A651-01F96484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BE4BE-526E-4964-B939-B3527F9B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3D781-1C84-48EE-9370-9306C84A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4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FBA6A-AF32-4197-BEB4-34B7ECADA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0FDA5-72F7-48C3-B7D2-88C12C6C1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E8C31-6B73-4A84-9E15-7D4E71CD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5614B-B141-4949-9299-F260920F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E5795-FFC7-4EA6-9880-99108E83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33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9777-A4C8-4EDC-B0E2-6973B49D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C3F7A-1DA0-42E3-8A61-F72E9AA1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07064-8837-4CC9-B525-593ECDE7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682464-660A-4518-AF13-E2E5014D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EDC76-1DC2-4496-92A0-74CA0C53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6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C51E1-7720-42D8-87B6-256B3084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8C966-C472-412B-B82F-012BA5775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31613-B58F-4D43-AF84-67FC9FF7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FAE8A8-79A2-4EE2-9FD1-923FBBC7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853B3-F2D3-40B8-A45B-4323B140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7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E5AA1-9EE7-4BDC-8BBE-669C1F80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FC696-8A13-4DA6-885B-E0A11E744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2BFEB0-FAB5-4B60-90FC-262325DBE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2BE36-1268-4144-93E4-C0804A59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832B1-8F89-4FF2-9F2D-6F16EF2A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65FC9E-9C0D-401D-B073-A6162162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3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9E5F-745B-4BFE-A3EB-63158D1E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B232BD-BB28-4F43-BE9C-AEB826DB8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CEBFC-6041-4B95-BC3D-500D4EADC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0F711D-EF5A-4CBF-A64F-3F8BEA0E3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3D2396-5EB7-4B8F-83A6-7EC6B4BD5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70DB9-B89E-4C4F-954A-8D1BD1A1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9DE407-F813-474F-9362-723B2731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9AEE20-6204-4897-9187-40B8DAFF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5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30809-9696-47A9-9298-7FC3486E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BBEBE1-E80F-4F4F-A41E-A7D434E0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46568-C6FE-4821-BBE7-349393A5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B92C84-49A0-48C6-9012-080DB6E6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0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BCC9AF-19FA-4DB0-B11D-18E78462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C16041-9127-4B5F-98C4-4728FACC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72184-5838-4C1A-B0D1-1DA14FD4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9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B3484-550A-489A-BFCC-D5265D33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422EB-113C-4169-BE6C-909FBAB0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9440E-10E5-441A-8B04-915156DC7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CE7E34-8FCB-4248-8512-0ED43068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80C5DF-FE81-4577-9B5D-F28947DA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32F787-1E5E-4C43-BB80-D4439AD7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7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26F34-4255-43C6-9868-5C316457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0078D-19F4-48F3-827A-4584BC2B6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83A83-2066-4720-9E57-8CAF5AC94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388979-4281-46E4-824E-05BB466A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B25FDC-C7EB-418B-A501-8E54C0C8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373145-5059-4932-8FCD-353A8C68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0EE1D5-6C18-44B8-BDFA-34CEE0F7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4C78E-7711-4A53-B1B5-45C348C83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37D83-9109-4FF9-BFC4-B8B19302D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C35F9-62A0-477C-9601-85DB3FF6050E}" type="datetimeFigureOut">
              <a:rPr lang="ko-KR" altLang="en-US" smtClean="0"/>
              <a:t>2023. 8. 3.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2602C-DEDD-41E4-8B41-8E962109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42F22-3E48-4DDF-B789-427C2CC8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gif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53.png"/><Relationship Id="rId4" Type="http://schemas.openxmlformats.org/officeDocument/2006/relationships/image" Target="../media/image5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20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ssafahlberg.com/a-basic-overview-of-using-t-sne-to-analyze-flow-cytometry-data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lairvoyantsoft.com/eigen-decomposition-and-pca-c50f4ca15501?gi=bb54a2665654" TargetMode="External"/><Relationship Id="rId4" Type="http://schemas.openxmlformats.org/officeDocument/2006/relationships/hyperlink" Target="https://gaussian37.github.io/ml-concept-t_sn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EC2394-06A1-C472-712E-8BE3DDCD82E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BDB6F61-A267-45B5-BC84-9E12954563FE}"/>
              </a:ext>
            </a:extLst>
          </p:cNvPr>
          <p:cNvCxnSpPr>
            <a:cxnSpLocks/>
            <a:stCxn id="189" idx="5"/>
            <a:endCxn id="172" idx="5"/>
          </p:cNvCxnSpPr>
          <p:nvPr/>
        </p:nvCxnSpPr>
        <p:spPr>
          <a:xfrm>
            <a:off x="1932590" y="1243351"/>
            <a:ext cx="8358252" cy="4191990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타원 170">
            <a:extLst>
              <a:ext uri="{FF2B5EF4-FFF2-40B4-BE49-F238E27FC236}">
                <a16:creationId xmlns:a16="http://schemas.microsoft.com/office/drawing/2014/main" id="{5850EBA9-EC2A-4F84-B427-5089CF2C3E0C}"/>
              </a:ext>
            </a:extLst>
          </p:cNvPr>
          <p:cNvSpPr/>
          <p:nvPr/>
        </p:nvSpPr>
        <p:spPr>
          <a:xfrm>
            <a:off x="10729958" y="5329120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각 삼각형 171">
            <a:extLst>
              <a:ext uri="{FF2B5EF4-FFF2-40B4-BE49-F238E27FC236}">
                <a16:creationId xmlns:a16="http://schemas.microsoft.com/office/drawing/2014/main" id="{B1A30230-F7FD-4D23-8AE6-021E1DF4CCA5}"/>
              </a:ext>
            </a:extLst>
          </p:cNvPr>
          <p:cNvSpPr/>
          <p:nvPr/>
        </p:nvSpPr>
        <p:spPr>
          <a:xfrm rot="14798192">
            <a:off x="10044339" y="5210128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BEDC004-4103-46DE-B5E9-6894D28F43FA}"/>
              </a:ext>
            </a:extLst>
          </p:cNvPr>
          <p:cNvSpPr/>
          <p:nvPr/>
        </p:nvSpPr>
        <p:spPr>
          <a:xfrm>
            <a:off x="11552420" y="4168986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C72C65D-4734-4501-A7A8-7EDC15899C6F}"/>
              </a:ext>
            </a:extLst>
          </p:cNvPr>
          <p:cNvSpPr/>
          <p:nvPr/>
        </p:nvSpPr>
        <p:spPr>
          <a:xfrm>
            <a:off x="9818538" y="6495179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각 삼각형 174">
            <a:extLst>
              <a:ext uri="{FF2B5EF4-FFF2-40B4-BE49-F238E27FC236}">
                <a16:creationId xmlns:a16="http://schemas.microsoft.com/office/drawing/2014/main" id="{D1C5EBD9-A928-4AC5-A892-6D5B7C1AB10D}"/>
              </a:ext>
            </a:extLst>
          </p:cNvPr>
          <p:cNvSpPr/>
          <p:nvPr/>
        </p:nvSpPr>
        <p:spPr>
          <a:xfrm rot="14798192">
            <a:off x="10879584" y="4111178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각 삼각형 175">
            <a:extLst>
              <a:ext uri="{FF2B5EF4-FFF2-40B4-BE49-F238E27FC236}">
                <a16:creationId xmlns:a16="http://schemas.microsoft.com/office/drawing/2014/main" id="{DAB208C0-8C0A-49C1-9B38-E8E43B5FC59E}"/>
              </a:ext>
            </a:extLst>
          </p:cNvPr>
          <p:cNvSpPr/>
          <p:nvPr/>
        </p:nvSpPr>
        <p:spPr>
          <a:xfrm rot="14798192">
            <a:off x="9155225" y="6374816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B92DBF8D-DB80-40EA-88FB-643D3ED6E999}"/>
              </a:ext>
            </a:extLst>
          </p:cNvPr>
          <p:cNvCxnSpPr>
            <a:cxnSpLocks/>
            <a:stCxn id="189" idx="5"/>
            <a:endCxn id="175" idx="5"/>
          </p:cNvCxnSpPr>
          <p:nvPr/>
        </p:nvCxnSpPr>
        <p:spPr>
          <a:xfrm>
            <a:off x="1932590" y="1243351"/>
            <a:ext cx="9193497" cy="3093040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0731C87-5EC8-4BBC-9ECA-93351D2A6C43}"/>
              </a:ext>
            </a:extLst>
          </p:cNvPr>
          <p:cNvCxnSpPr>
            <a:cxnSpLocks/>
            <a:stCxn id="189" idx="5"/>
            <a:endCxn id="176" idx="5"/>
          </p:cNvCxnSpPr>
          <p:nvPr/>
        </p:nvCxnSpPr>
        <p:spPr>
          <a:xfrm>
            <a:off x="1932590" y="1243351"/>
            <a:ext cx="7469138" cy="535667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4FF9923-D28B-4119-ADA5-24CA05878F5E}"/>
              </a:ext>
            </a:extLst>
          </p:cNvPr>
          <p:cNvSpPr/>
          <p:nvPr/>
        </p:nvSpPr>
        <p:spPr>
          <a:xfrm rot="1421923">
            <a:off x="815826" y="3304160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A8E78E1-A9C2-4673-B931-814F916E9ACD}"/>
              </a:ext>
            </a:extLst>
          </p:cNvPr>
          <p:cNvSpPr/>
          <p:nvPr/>
        </p:nvSpPr>
        <p:spPr>
          <a:xfrm rot="1421923">
            <a:off x="1906222" y="4353335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FD3F5BB-E904-4E3E-A06E-59083521A901}"/>
              </a:ext>
            </a:extLst>
          </p:cNvPr>
          <p:cNvSpPr/>
          <p:nvPr/>
        </p:nvSpPr>
        <p:spPr>
          <a:xfrm rot="1421923">
            <a:off x="2979840" y="5385732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89337BE-20AF-454E-B5BF-2A109C3B85CA}"/>
              </a:ext>
            </a:extLst>
          </p:cNvPr>
          <p:cNvSpPr/>
          <p:nvPr/>
        </p:nvSpPr>
        <p:spPr>
          <a:xfrm>
            <a:off x="9402824" y="125494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66F296-2BBB-47D3-9A11-3D0D304B836C}"/>
              </a:ext>
            </a:extLst>
          </p:cNvPr>
          <p:cNvSpPr/>
          <p:nvPr/>
        </p:nvSpPr>
        <p:spPr>
          <a:xfrm>
            <a:off x="10493220" y="1174669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7E770C0-DF1A-48CF-B92B-02602D2A17A4}"/>
              </a:ext>
            </a:extLst>
          </p:cNvPr>
          <p:cNvSpPr/>
          <p:nvPr/>
        </p:nvSpPr>
        <p:spPr>
          <a:xfrm>
            <a:off x="11550060" y="2207066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각 삼각형 79">
            <a:extLst>
              <a:ext uri="{FF2B5EF4-FFF2-40B4-BE49-F238E27FC236}">
                <a16:creationId xmlns:a16="http://schemas.microsoft.com/office/drawing/2014/main" id="{518AEBF8-F5C9-4DFB-BF9A-E22644A465E0}"/>
              </a:ext>
            </a:extLst>
          </p:cNvPr>
          <p:cNvSpPr/>
          <p:nvPr/>
        </p:nvSpPr>
        <p:spPr>
          <a:xfrm rot="12063111">
            <a:off x="8477071" y="762297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D761E9B0-C51D-4AD0-BB06-09C622AD9B70}"/>
              </a:ext>
            </a:extLst>
          </p:cNvPr>
          <p:cNvSpPr/>
          <p:nvPr/>
        </p:nvSpPr>
        <p:spPr>
          <a:xfrm rot="12063111">
            <a:off x="9567295" y="1795245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각 삼각형 81">
            <a:extLst>
              <a:ext uri="{FF2B5EF4-FFF2-40B4-BE49-F238E27FC236}">
                <a16:creationId xmlns:a16="http://schemas.microsoft.com/office/drawing/2014/main" id="{A19AB610-D3BB-4756-9FE2-FC0C21D571D7}"/>
              </a:ext>
            </a:extLst>
          </p:cNvPr>
          <p:cNvSpPr/>
          <p:nvPr/>
        </p:nvSpPr>
        <p:spPr>
          <a:xfrm rot="12063111">
            <a:off x="10641086" y="2843869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7899FB3-7EDF-4923-BD0D-8469950DFAE8}"/>
              </a:ext>
            </a:extLst>
          </p:cNvPr>
          <p:cNvCxnSpPr>
            <a:cxnSpLocks/>
            <a:stCxn id="66" idx="7"/>
            <a:endCxn id="80" idx="5"/>
          </p:cNvCxnSpPr>
          <p:nvPr/>
        </p:nvCxnSpPr>
        <p:spPr>
          <a:xfrm flipV="1">
            <a:off x="1771914" y="1105197"/>
            <a:ext cx="7048057" cy="2514112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8D82131-74C5-4933-98EB-639A88DD31DF}"/>
              </a:ext>
            </a:extLst>
          </p:cNvPr>
          <p:cNvCxnSpPr>
            <a:cxnSpLocks/>
            <a:stCxn id="67" idx="7"/>
            <a:endCxn id="81" idx="5"/>
          </p:cNvCxnSpPr>
          <p:nvPr/>
        </p:nvCxnSpPr>
        <p:spPr>
          <a:xfrm flipV="1">
            <a:off x="2862310" y="2138145"/>
            <a:ext cx="7047885" cy="2530339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31D656-DD77-411C-AC5A-F264D2FC842F}"/>
              </a:ext>
            </a:extLst>
          </p:cNvPr>
          <p:cNvCxnSpPr>
            <a:cxnSpLocks/>
            <a:stCxn id="68" idx="7"/>
            <a:endCxn id="82" idx="5"/>
          </p:cNvCxnSpPr>
          <p:nvPr/>
        </p:nvCxnSpPr>
        <p:spPr>
          <a:xfrm flipV="1">
            <a:off x="3935928" y="3186769"/>
            <a:ext cx="7048058" cy="2514112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AD30C32-EE3E-49F8-8A34-1A357F28165C}"/>
              </a:ext>
            </a:extLst>
          </p:cNvPr>
          <p:cNvSpPr txBox="1"/>
          <p:nvPr/>
        </p:nvSpPr>
        <p:spPr>
          <a:xfrm rot="20431370">
            <a:off x="1427381" y="1780903"/>
            <a:ext cx="75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Dimensionality Reduction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F9935BE-64EA-4EFF-B062-699B76070489}"/>
              </a:ext>
            </a:extLst>
          </p:cNvPr>
          <p:cNvSpPr/>
          <p:nvPr/>
        </p:nvSpPr>
        <p:spPr>
          <a:xfrm rot="20354341">
            <a:off x="5199500" y="429079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Kwangwoon University MI:RU</a:t>
            </a:r>
          </a:p>
          <a:p>
            <a:pPr algn="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Artificial Intelligence Study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7479425-3DD4-4F1D-B16A-731B88E21D3A}"/>
              </a:ext>
            </a:extLst>
          </p:cNvPr>
          <p:cNvSpPr/>
          <p:nvPr/>
        </p:nvSpPr>
        <p:spPr>
          <a:xfrm rot="20398952">
            <a:off x="8125400" y="2523810"/>
            <a:ext cx="186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Aug 3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en-US" altLang="ko-KR" sz="1200" b="0" i="0" u="none" strike="noStrike" baseline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Thu 4 PM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8D33FC-414B-42AE-A629-4969FDB0056E}"/>
              </a:ext>
            </a:extLst>
          </p:cNvPr>
          <p:cNvSpPr/>
          <p:nvPr/>
        </p:nvSpPr>
        <p:spPr>
          <a:xfrm rot="20415746">
            <a:off x="2659089" y="3308892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Introduction to Artificial Intelligence - 2023 Summer</a:t>
            </a:r>
            <a:endParaRPr lang="ko-KR" altLang="en-US"/>
          </a:p>
        </p:txBody>
      </p:sp>
      <p:sp>
        <p:nvSpPr>
          <p:cNvPr id="162" name="직각 삼각형 161">
            <a:extLst>
              <a:ext uri="{FF2B5EF4-FFF2-40B4-BE49-F238E27FC236}">
                <a16:creationId xmlns:a16="http://schemas.microsoft.com/office/drawing/2014/main" id="{5C1AE8D8-5619-4B05-B07A-A12EACD77419}"/>
              </a:ext>
            </a:extLst>
          </p:cNvPr>
          <p:cNvSpPr/>
          <p:nvPr/>
        </p:nvSpPr>
        <p:spPr>
          <a:xfrm rot="11082402">
            <a:off x="52247" y="4303738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각 삼각형 162">
            <a:extLst>
              <a:ext uri="{FF2B5EF4-FFF2-40B4-BE49-F238E27FC236}">
                <a16:creationId xmlns:a16="http://schemas.microsoft.com/office/drawing/2014/main" id="{0AED86E9-34DE-4620-AC2E-F0E6DB5888FA}"/>
              </a:ext>
            </a:extLst>
          </p:cNvPr>
          <p:cNvSpPr/>
          <p:nvPr/>
        </p:nvSpPr>
        <p:spPr>
          <a:xfrm rot="10950870">
            <a:off x="1215318" y="5381328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각 삼각형 163">
            <a:extLst>
              <a:ext uri="{FF2B5EF4-FFF2-40B4-BE49-F238E27FC236}">
                <a16:creationId xmlns:a16="http://schemas.microsoft.com/office/drawing/2014/main" id="{160EF883-E2E6-4FD5-9786-2A43940DF227}"/>
              </a:ext>
            </a:extLst>
          </p:cNvPr>
          <p:cNvSpPr/>
          <p:nvPr/>
        </p:nvSpPr>
        <p:spPr>
          <a:xfrm rot="10626246">
            <a:off x="2377474" y="6452697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1B6CF3FB-FC2A-4016-8E7A-85A29568F448}"/>
              </a:ext>
            </a:extLst>
          </p:cNvPr>
          <p:cNvSpPr/>
          <p:nvPr/>
        </p:nvSpPr>
        <p:spPr>
          <a:xfrm rot="20773074">
            <a:off x="120606" y="1579021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C6F00FA4-948B-4308-86C3-45C73BEB3DCB}"/>
              </a:ext>
            </a:extLst>
          </p:cNvPr>
          <p:cNvSpPr/>
          <p:nvPr/>
        </p:nvSpPr>
        <p:spPr>
          <a:xfrm rot="20773074">
            <a:off x="1014356" y="491870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28B05DE-F72D-4A17-B160-DD2AEEBF7396}"/>
              </a:ext>
            </a:extLst>
          </p:cNvPr>
          <p:cNvSpPr/>
          <p:nvPr/>
        </p:nvSpPr>
        <p:spPr>
          <a:xfrm rot="20773074">
            <a:off x="-778233" y="2792140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664CCC4-0B87-4475-A8EA-0FFAF3C40D98}"/>
              </a:ext>
            </a:extLst>
          </p:cNvPr>
          <p:cNvCxnSpPr>
            <a:cxnSpLocks/>
            <a:stCxn id="188" idx="5"/>
            <a:endCxn id="172" idx="5"/>
          </p:cNvCxnSpPr>
          <p:nvPr/>
        </p:nvCxnSpPr>
        <p:spPr>
          <a:xfrm>
            <a:off x="1038840" y="2330502"/>
            <a:ext cx="9252002" cy="3104839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6989304F-2282-4D7D-8495-E2C5168F17B0}"/>
              </a:ext>
            </a:extLst>
          </p:cNvPr>
          <p:cNvCxnSpPr>
            <a:cxnSpLocks/>
            <a:stCxn id="188" idx="5"/>
            <a:endCxn id="175" idx="5"/>
          </p:cNvCxnSpPr>
          <p:nvPr/>
        </p:nvCxnSpPr>
        <p:spPr>
          <a:xfrm>
            <a:off x="1038840" y="2330502"/>
            <a:ext cx="10087247" cy="2005889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CD8D1F5C-DC7E-4D7D-A848-5A82DF1C78A1}"/>
              </a:ext>
            </a:extLst>
          </p:cNvPr>
          <p:cNvCxnSpPr>
            <a:cxnSpLocks/>
            <a:stCxn id="188" idx="5"/>
            <a:endCxn id="176" idx="5"/>
          </p:cNvCxnSpPr>
          <p:nvPr/>
        </p:nvCxnSpPr>
        <p:spPr>
          <a:xfrm>
            <a:off x="1038840" y="2330502"/>
            <a:ext cx="8362888" cy="4269527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FDE61D5-A6BD-4567-A779-BCE68B26C5CA}"/>
              </a:ext>
            </a:extLst>
          </p:cNvPr>
          <p:cNvCxnSpPr>
            <a:cxnSpLocks/>
            <a:stCxn id="190" idx="5"/>
            <a:endCxn id="172" idx="5"/>
          </p:cNvCxnSpPr>
          <p:nvPr/>
        </p:nvCxnSpPr>
        <p:spPr>
          <a:xfrm>
            <a:off x="140001" y="3543621"/>
            <a:ext cx="10150841" cy="1891720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74608FF8-7053-42F3-B375-87AC3D51D9F3}"/>
              </a:ext>
            </a:extLst>
          </p:cNvPr>
          <p:cNvCxnSpPr>
            <a:cxnSpLocks/>
          </p:cNvCxnSpPr>
          <p:nvPr/>
        </p:nvCxnSpPr>
        <p:spPr>
          <a:xfrm>
            <a:off x="171798" y="3530938"/>
            <a:ext cx="10986086" cy="792770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6EF7A956-D605-415F-B491-47F5C82DBFA3}"/>
              </a:ext>
            </a:extLst>
          </p:cNvPr>
          <p:cNvCxnSpPr>
            <a:cxnSpLocks/>
            <a:stCxn id="190" idx="5"/>
            <a:endCxn id="176" idx="5"/>
          </p:cNvCxnSpPr>
          <p:nvPr/>
        </p:nvCxnSpPr>
        <p:spPr>
          <a:xfrm>
            <a:off x="140001" y="3543621"/>
            <a:ext cx="9261727" cy="305640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AD8CE4B3-1D64-4DD2-BBA7-03392BC20FC0}"/>
              </a:ext>
            </a:extLst>
          </p:cNvPr>
          <p:cNvSpPr/>
          <p:nvPr/>
        </p:nvSpPr>
        <p:spPr>
          <a:xfrm rot="20773074">
            <a:off x="2030688" y="-592298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6D97FFA-68CF-4CD3-8E7B-ED780BCC2886}"/>
              </a:ext>
            </a:extLst>
          </p:cNvPr>
          <p:cNvCxnSpPr>
            <a:cxnSpLocks/>
            <a:stCxn id="237" idx="5"/>
            <a:endCxn id="172" idx="5"/>
          </p:cNvCxnSpPr>
          <p:nvPr/>
        </p:nvCxnSpPr>
        <p:spPr>
          <a:xfrm>
            <a:off x="2948922" y="159183"/>
            <a:ext cx="7341920" cy="5276158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0BF5C223-BA8D-4E91-910E-4190D1C20D26}"/>
              </a:ext>
            </a:extLst>
          </p:cNvPr>
          <p:cNvCxnSpPr>
            <a:cxnSpLocks/>
          </p:cNvCxnSpPr>
          <p:nvPr/>
        </p:nvCxnSpPr>
        <p:spPr>
          <a:xfrm>
            <a:off x="4288200" y="82853"/>
            <a:ext cx="8177165" cy="417720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9EA2D185-0D00-4843-AAA5-A121A28D255F}"/>
              </a:ext>
            </a:extLst>
          </p:cNvPr>
          <p:cNvCxnSpPr>
            <a:cxnSpLocks/>
          </p:cNvCxnSpPr>
          <p:nvPr/>
        </p:nvCxnSpPr>
        <p:spPr>
          <a:xfrm>
            <a:off x="2941032" y="119713"/>
            <a:ext cx="6452806" cy="6440846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>
            <a:extLst>
              <a:ext uri="{FF2B5EF4-FFF2-40B4-BE49-F238E27FC236}">
                <a16:creationId xmlns:a16="http://schemas.microsoft.com/office/drawing/2014/main" id="{DED4098C-7B91-4654-9705-AB153D52169C}"/>
              </a:ext>
            </a:extLst>
          </p:cNvPr>
          <p:cNvSpPr/>
          <p:nvPr/>
        </p:nvSpPr>
        <p:spPr>
          <a:xfrm rot="20773074">
            <a:off x="1864863" y="-438727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09826E23-CBC5-437B-B87F-8C438A8BF304}"/>
              </a:ext>
            </a:extLst>
          </p:cNvPr>
          <p:cNvSpPr/>
          <p:nvPr/>
        </p:nvSpPr>
        <p:spPr>
          <a:xfrm rot="20773074">
            <a:off x="846615" y="684423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C2FBC33E-DD4A-4705-854D-FD674108DAB5}"/>
              </a:ext>
            </a:extLst>
          </p:cNvPr>
          <p:cNvSpPr/>
          <p:nvPr/>
        </p:nvSpPr>
        <p:spPr>
          <a:xfrm rot="20773074">
            <a:off x="-37828" y="1763203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1843ACBF-978D-4488-BA7B-6B1FB6A41B63}"/>
              </a:ext>
            </a:extLst>
          </p:cNvPr>
          <p:cNvSpPr/>
          <p:nvPr/>
        </p:nvSpPr>
        <p:spPr>
          <a:xfrm rot="20773074">
            <a:off x="-933365" y="2991461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04C4C95E-A194-4607-91A4-D6806D78ED42}"/>
              </a:ext>
            </a:extLst>
          </p:cNvPr>
          <p:cNvCxnSpPr>
            <a:cxnSpLocks/>
            <a:endCxn id="162" idx="5"/>
          </p:cNvCxnSpPr>
          <p:nvPr/>
        </p:nvCxnSpPr>
        <p:spPr>
          <a:xfrm flipV="1">
            <a:off x="-572193" y="4646638"/>
            <a:ext cx="967340" cy="1082166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939AB012-793B-4A5A-A471-1FA032192ABB}"/>
              </a:ext>
            </a:extLst>
          </p:cNvPr>
          <p:cNvCxnSpPr>
            <a:cxnSpLocks/>
          </p:cNvCxnSpPr>
          <p:nvPr/>
        </p:nvCxnSpPr>
        <p:spPr>
          <a:xfrm flipV="1">
            <a:off x="331892" y="5722091"/>
            <a:ext cx="1224617" cy="1369980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BE947F0C-6CB9-4051-9933-5115FCC4ABD0}"/>
              </a:ext>
            </a:extLst>
          </p:cNvPr>
          <p:cNvCxnSpPr>
            <a:cxnSpLocks/>
          </p:cNvCxnSpPr>
          <p:nvPr/>
        </p:nvCxnSpPr>
        <p:spPr>
          <a:xfrm flipV="1">
            <a:off x="1550487" y="6777931"/>
            <a:ext cx="1224617" cy="1369980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2080BAC6-F7C2-4B0B-AA91-E2B5D813B082}"/>
              </a:ext>
            </a:extLst>
          </p:cNvPr>
          <p:cNvCxnSpPr>
            <a:cxnSpLocks/>
            <a:endCxn id="162" idx="5"/>
          </p:cNvCxnSpPr>
          <p:nvPr/>
        </p:nvCxnSpPr>
        <p:spPr>
          <a:xfrm flipV="1">
            <a:off x="345696" y="4646638"/>
            <a:ext cx="49451" cy="2445433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F35D31F8-D242-4F63-A99B-BE07B27E5CA7}"/>
              </a:ext>
            </a:extLst>
          </p:cNvPr>
          <p:cNvCxnSpPr>
            <a:cxnSpLocks/>
            <a:endCxn id="162" idx="5"/>
          </p:cNvCxnSpPr>
          <p:nvPr/>
        </p:nvCxnSpPr>
        <p:spPr>
          <a:xfrm flipH="1" flipV="1">
            <a:off x="395147" y="4646638"/>
            <a:ext cx="1155124" cy="3501273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3287FD7D-01FF-4BD4-9568-E78CA6724560}"/>
              </a:ext>
            </a:extLst>
          </p:cNvPr>
          <p:cNvCxnSpPr>
            <a:cxnSpLocks/>
            <a:endCxn id="164" idx="5"/>
          </p:cNvCxnSpPr>
          <p:nvPr/>
        </p:nvCxnSpPr>
        <p:spPr>
          <a:xfrm>
            <a:off x="-572193" y="5772260"/>
            <a:ext cx="3292567" cy="1023337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19D04B0C-2E19-4B2C-B469-59CF9BDA20A1}"/>
              </a:ext>
            </a:extLst>
          </p:cNvPr>
          <p:cNvCxnSpPr>
            <a:cxnSpLocks/>
            <a:endCxn id="163" idx="5"/>
          </p:cNvCxnSpPr>
          <p:nvPr/>
        </p:nvCxnSpPr>
        <p:spPr>
          <a:xfrm flipV="1">
            <a:off x="-557679" y="5724228"/>
            <a:ext cx="2115897" cy="10178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B839EC5B-BE65-4C07-933B-5BAF85D03D55}"/>
              </a:ext>
            </a:extLst>
          </p:cNvPr>
          <p:cNvCxnSpPr>
            <a:cxnSpLocks/>
            <a:endCxn id="164" idx="5"/>
          </p:cNvCxnSpPr>
          <p:nvPr/>
        </p:nvCxnSpPr>
        <p:spPr>
          <a:xfrm flipV="1">
            <a:off x="331892" y="6795597"/>
            <a:ext cx="2388482" cy="286752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B73B48C8-1BB6-442E-973C-C555AA39239D}"/>
              </a:ext>
            </a:extLst>
          </p:cNvPr>
          <p:cNvCxnSpPr>
            <a:cxnSpLocks/>
            <a:endCxn id="163" idx="5"/>
          </p:cNvCxnSpPr>
          <p:nvPr/>
        </p:nvCxnSpPr>
        <p:spPr>
          <a:xfrm flipV="1">
            <a:off x="1502612" y="5724228"/>
            <a:ext cx="55606" cy="2423684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42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Curse of Dimensionality?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Wrong example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 descr="The Curse of Dimensionality in Classification">
            <a:extLst>
              <a:ext uri="{FF2B5EF4-FFF2-40B4-BE49-F238E27FC236}">
                <a16:creationId xmlns:a16="http://schemas.microsoft.com/office/drawing/2014/main" id="{1FF9D621-4B3B-7172-608C-972542A3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2171989"/>
            <a:ext cx="48577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BDA745-F2BF-6073-D3DA-0C1AE01BBF19}"/>
                  </a:ext>
                </a:extLst>
              </p14:cNvPr>
              <p14:cNvContentPartPr/>
              <p14:nvPr/>
            </p14:nvContentPartPr>
            <p14:xfrm>
              <a:off x="4059000" y="2712600"/>
              <a:ext cx="1694520" cy="2687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BDA745-F2BF-6073-D3DA-0C1AE01BBF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9640" y="2703240"/>
                <a:ext cx="1713240" cy="270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6405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Curse of Dimensionality?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perspective of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density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8AC3296-30C8-57EF-1B32-F6EF427A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185987"/>
            <a:ext cx="6667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ADDAAE-EEF0-F862-BB91-825404CAF769}"/>
                  </a:ext>
                </a:extLst>
              </p14:cNvPr>
              <p14:cNvContentPartPr/>
              <p14:nvPr/>
            </p14:nvContentPartPr>
            <p14:xfrm>
              <a:off x="1009080" y="701280"/>
              <a:ext cx="11014560" cy="585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ADDAAE-EEF0-F862-BB91-825404CAF7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9720" y="691920"/>
                <a:ext cx="11033280" cy="58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0181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Curse of Dimensionality?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perspective of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density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8AC3296-30C8-57EF-1B32-F6EF427A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135024"/>
            <a:ext cx="6667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B269B7B-F682-6AA9-7D35-F19A8D937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3621049"/>
            <a:ext cx="47434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875710-A832-EB1D-77B1-16730FC93645}"/>
                  </a:ext>
                </a:extLst>
              </p14:cNvPr>
              <p14:cNvContentPartPr/>
              <p14:nvPr/>
            </p14:nvContentPartPr>
            <p14:xfrm>
              <a:off x="457920" y="599760"/>
              <a:ext cx="9583560" cy="622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875710-A832-EB1D-77B1-16730FC936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560" y="590400"/>
                <a:ext cx="9602280" cy="62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8579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Curse of Dimensionality?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perspective of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density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BCA2BBC-98AE-1D10-CFF4-2E081EEC4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0" r="21879"/>
          <a:stretch/>
        </p:blipFill>
        <p:spPr bwMode="auto">
          <a:xfrm>
            <a:off x="688074" y="1893167"/>
            <a:ext cx="3205018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A7F1C2-61AA-603F-1EDE-A029F89D9AF6}"/>
              </a:ext>
            </a:extLst>
          </p:cNvPr>
          <p:cNvSpPr txBox="1"/>
          <p:nvPr/>
        </p:nvSpPr>
        <p:spPr>
          <a:xfrm>
            <a:off x="1127812" y="5520908"/>
            <a:ext cx="2325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hypersphere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8" name="Picture 4" descr="\begin{equation*} V(d) = \frac{\pi^{d/2}}{\Gamma(\frac{d}{2} + 1)}0.5^d. \end{equation*}">
            <a:extLst>
              <a:ext uri="{FF2B5EF4-FFF2-40B4-BE49-F238E27FC236}">
                <a16:creationId xmlns:a16="http://schemas.microsoft.com/office/drawing/2014/main" id="{642B14DF-1A12-EFBA-625F-814382E9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3404945"/>
            <a:ext cx="18669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CD2EC4-5E7B-8B2C-8A42-EB9F18FA0C95}"/>
                  </a:ext>
                </a:extLst>
              </p:cNvPr>
              <p:cNvSpPr txBox="1"/>
              <p:nvPr/>
            </p:nvSpPr>
            <p:spPr>
              <a:xfrm>
                <a:off x="4933229" y="5520908"/>
                <a:ext cx="23255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Volume of sphere with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dimension</a:t>
                </a:r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CD2EC4-5E7B-8B2C-8A42-EB9F18FA0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229" y="5520908"/>
                <a:ext cx="2325541" cy="707886"/>
              </a:xfrm>
              <a:prstGeom prst="rect">
                <a:avLst/>
              </a:prstGeom>
              <a:blipFill>
                <a:blip r:embed="rId5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70" name="Picture 6" descr="The volume of the hypersphere tends to zero as the dimensionality increases">
            <a:extLst>
              <a:ext uri="{FF2B5EF4-FFF2-40B4-BE49-F238E27FC236}">
                <a16:creationId xmlns:a16="http://schemas.microsoft.com/office/drawing/2014/main" id="{BACBF0E5-33AC-00BA-987B-7AF1790B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951" y="1745529"/>
            <a:ext cx="36099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E63C66-8B91-E449-8AE8-9B9CD417CDCE}"/>
              </a:ext>
            </a:extLst>
          </p:cNvPr>
          <p:cNvSpPr txBox="1"/>
          <p:nvPr/>
        </p:nvSpPr>
        <p:spPr>
          <a:xfrm>
            <a:off x="8536167" y="5567075"/>
            <a:ext cx="2325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volume of the hypersphere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723EF4-79D4-A379-F518-E6753FBA8DA7}"/>
                  </a:ext>
                </a:extLst>
              </p14:cNvPr>
              <p14:cNvContentPartPr/>
              <p14:nvPr/>
            </p14:nvContentPartPr>
            <p14:xfrm>
              <a:off x="5072400" y="2502720"/>
              <a:ext cx="6438960" cy="2994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723EF4-79D4-A379-F518-E6753FBA8D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3040" y="2493360"/>
                <a:ext cx="6457680" cy="30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33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Curse of Dimensionality?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 perspective of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density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F2DEDD-15B1-0C67-279E-1B3DF6057D5A}"/>
              </a:ext>
            </a:extLst>
          </p:cNvPr>
          <p:cNvGrpSpPr/>
          <p:nvPr/>
        </p:nvGrpSpPr>
        <p:grpSpPr>
          <a:xfrm>
            <a:off x="457200" y="1690096"/>
            <a:ext cx="3609975" cy="4529432"/>
            <a:chOff x="1816424" y="1874838"/>
            <a:chExt cx="3609975" cy="4529432"/>
          </a:xfrm>
        </p:grpSpPr>
        <p:pic>
          <p:nvPicPr>
            <p:cNvPr id="11270" name="Picture 6" descr="The volume of the hypersphere tends to zero as the dimensionality increases">
              <a:extLst>
                <a:ext uri="{FF2B5EF4-FFF2-40B4-BE49-F238E27FC236}">
                  <a16:creationId xmlns:a16="http://schemas.microsoft.com/office/drawing/2014/main" id="{BACBF0E5-33AC-00BA-987B-7AF1790B1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424" y="1874838"/>
              <a:ext cx="3609975" cy="351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E63C66-8B91-E449-8AE8-9B9CD417CDCE}"/>
                </a:ext>
              </a:extLst>
            </p:cNvPr>
            <p:cNvSpPr txBox="1"/>
            <p:nvPr/>
          </p:nvSpPr>
          <p:spPr>
            <a:xfrm>
              <a:off x="2458640" y="5696384"/>
              <a:ext cx="23255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volume of the hypersphere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4338" name="Picture 2" descr="Highly dimensional feature spaces are sparse around their origin">
            <a:extLst>
              <a:ext uri="{FF2B5EF4-FFF2-40B4-BE49-F238E27FC236}">
                <a16:creationId xmlns:a16="http://schemas.microsoft.com/office/drawing/2014/main" id="{6464832B-7F46-3C32-D8C3-3BCA6F4B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60" y="2290459"/>
            <a:ext cx="7409562" cy="25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1C5672-4470-5325-3FC0-1C3FC69E2601}"/>
                  </a:ext>
                </a:extLst>
              </p14:cNvPr>
              <p14:cNvContentPartPr/>
              <p14:nvPr/>
            </p14:nvContentPartPr>
            <p14:xfrm>
              <a:off x="737640" y="2640960"/>
              <a:ext cx="9375840" cy="3818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1C5672-4470-5325-3FC0-1C3FC69E26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280" y="2631600"/>
                <a:ext cx="9394560" cy="38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871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Curse of Dimensionality?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Ways to handle this problem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C0D5-6367-97CB-4524-369DA52E6B4A}"/>
              </a:ext>
            </a:extLst>
          </p:cNvPr>
          <p:cNvSpPr txBox="1"/>
          <p:nvPr/>
        </p:nvSpPr>
        <p:spPr>
          <a:xfrm>
            <a:off x="1784641" y="2980398"/>
            <a:ext cx="8622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Reduce the dimension</a:t>
            </a: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</a:t>
            </a: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 more data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373349-BAF4-CA75-864D-5890A66ACFEB}"/>
                  </a:ext>
                </a:extLst>
              </p14:cNvPr>
              <p14:cNvContentPartPr/>
              <p14:nvPr/>
            </p14:nvContentPartPr>
            <p14:xfrm>
              <a:off x="3415680" y="2190600"/>
              <a:ext cx="4804560" cy="3813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373349-BAF4-CA75-864D-5890A66ACF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6320" y="2181240"/>
                <a:ext cx="4823280" cy="38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63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Covariance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294" name="Picture 6" descr="cov-1">
            <a:extLst>
              <a:ext uri="{FF2B5EF4-FFF2-40B4-BE49-F238E27FC236}">
                <a16:creationId xmlns:a16="http://schemas.microsoft.com/office/drawing/2014/main" id="{0B03CBD0-02F9-C3FD-667E-B2B05C4D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5" y="3019424"/>
            <a:ext cx="46863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variance">
            <a:extLst>
              <a:ext uri="{FF2B5EF4-FFF2-40B4-BE49-F238E27FC236}">
                <a16:creationId xmlns:a16="http://schemas.microsoft.com/office/drawing/2014/main" id="{DAD40728-9337-E31D-9874-A1EE9579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0" y="2374196"/>
            <a:ext cx="4172845" cy="210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0F8314-17D5-93EB-D8E0-C87A3D86218D}"/>
                  </a:ext>
                </a:extLst>
              </p14:cNvPr>
              <p14:cNvContentPartPr/>
              <p14:nvPr/>
            </p14:nvContentPartPr>
            <p14:xfrm>
              <a:off x="1080000" y="3193560"/>
              <a:ext cx="3834000" cy="1267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0F8314-17D5-93EB-D8E0-C87A3D8621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640" y="3184200"/>
                <a:ext cx="3852720" cy="12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167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Covariance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C0D5-6367-97CB-4524-369DA52E6B4A}"/>
              </a:ext>
            </a:extLst>
          </p:cNvPr>
          <p:cNvSpPr txBox="1"/>
          <p:nvPr/>
        </p:nvSpPr>
        <p:spPr>
          <a:xfrm>
            <a:off x="1784641" y="1719411"/>
            <a:ext cx="862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Covariance != Correlation</a:t>
            </a:r>
          </a:p>
        </p:txBody>
      </p:sp>
      <p:pic>
        <p:nvPicPr>
          <p:cNvPr id="12294" name="Picture 6" descr="cov-1">
            <a:extLst>
              <a:ext uri="{FF2B5EF4-FFF2-40B4-BE49-F238E27FC236}">
                <a16:creationId xmlns:a16="http://schemas.microsoft.com/office/drawing/2014/main" id="{0B03CBD0-02F9-C3FD-667E-B2B05C4D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58" y="3019425"/>
            <a:ext cx="46863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ov-2.">
            <a:extLst>
              <a:ext uri="{FF2B5EF4-FFF2-40B4-BE49-F238E27FC236}">
                <a16:creationId xmlns:a16="http://schemas.microsoft.com/office/drawing/2014/main" id="{A082408F-409C-ABFE-6C7E-4D8A1DA9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67" y="2909887"/>
            <a:ext cx="50196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AE588-A141-5D9D-9DA8-878C8CCE6962}"/>
              </a:ext>
            </a:extLst>
          </p:cNvPr>
          <p:cNvSpPr txBox="1"/>
          <p:nvPr/>
        </p:nvSpPr>
        <p:spPr>
          <a:xfrm>
            <a:off x="483013" y="4338368"/>
            <a:ext cx="485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Joint variability of two random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CAFA7-B863-A510-2AF5-39CB2F23C136}"/>
              </a:ext>
            </a:extLst>
          </p:cNvPr>
          <p:cNvSpPr txBox="1"/>
          <p:nvPr/>
        </p:nvSpPr>
        <p:spPr>
          <a:xfrm>
            <a:off x="6772654" y="4338368"/>
            <a:ext cx="468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Relationship between two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2782C4-92A2-E451-1141-734674984634}"/>
                  </a:ext>
                </a:extLst>
              </p:cNvPr>
              <p:cNvSpPr txBox="1"/>
              <p:nvPr/>
            </p:nvSpPr>
            <p:spPr>
              <a:xfrm>
                <a:off x="566358" y="4738478"/>
                <a:ext cx="4686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Range: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𝑖𝑛𝑓𝑡𝑦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,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𝑖𝑛𝑓𝑡𝑦</m:t>
                        </m:r>
                      </m:e>
                    </m:d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2782C4-92A2-E451-1141-734674984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4738478"/>
                <a:ext cx="4686300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9927E2-18B5-BC1D-7250-D7BAA0E80CA0}"/>
                  </a:ext>
                </a:extLst>
              </p:cNvPr>
              <p:cNvSpPr txBox="1"/>
              <p:nvPr/>
            </p:nvSpPr>
            <p:spPr>
              <a:xfrm>
                <a:off x="6772654" y="4738478"/>
                <a:ext cx="4686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Range: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−1, 1</m:t>
                        </m:r>
                      </m:e>
                    </m:d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9927E2-18B5-BC1D-7250-D7BAA0E80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54" y="4738478"/>
                <a:ext cx="4686300" cy="400110"/>
              </a:xfrm>
              <a:prstGeom prst="rect">
                <a:avLst/>
              </a:prstGeom>
              <a:blipFill>
                <a:blip r:embed="rId6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4C03E6-E440-12A4-CDD6-1222FE9B7AAF}"/>
                  </a:ext>
                </a:extLst>
              </p14:cNvPr>
              <p14:cNvContentPartPr/>
              <p14:nvPr/>
            </p14:nvContentPartPr>
            <p14:xfrm>
              <a:off x="1942200" y="982800"/>
              <a:ext cx="8909280" cy="5732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4C03E6-E440-12A4-CDD6-1222FE9B7A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2840" y="973440"/>
                <a:ext cx="8928000" cy="57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693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43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Principal Component Analysis (PCA)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C0D5-6367-97CB-4524-369DA52E6B4A}"/>
              </a:ext>
            </a:extLst>
          </p:cNvPr>
          <p:cNvSpPr txBox="1"/>
          <p:nvPr/>
        </p:nvSpPr>
        <p:spPr>
          <a:xfrm>
            <a:off x="1784641" y="2179821"/>
            <a:ext cx="8622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Principal Component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Analysis</a:t>
            </a: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Extracting Principal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9764B-172F-A0BB-BABE-AF6FE62100F5}"/>
              </a:ext>
            </a:extLst>
          </p:cNvPr>
          <p:cNvSpPr txBox="1"/>
          <p:nvPr/>
        </p:nvSpPr>
        <p:spPr>
          <a:xfrm>
            <a:off x="1784641" y="4372085"/>
            <a:ext cx="8622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extract?</a:t>
            </a: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Eigenvalue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Eigenvector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E8796C-8688-12E4-CC63-6807E9C49753}"/>
                  </a:ext>
                </a:extLst>
              </p14:cNvPr>
              <p14:cNvContentPartPr/>
              <p14:nvPr/>
            </p14:nvContentPartPr>
            <p14:xfrm>
              <a:off x="1136520" y="988200"/>
              <a:ext cx="10646640" cy="4293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E8796C-8688-12E4-CC63-6807E9C497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7160" y="978840"/>
                <a:ext cx="10665360" cy="431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93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43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Principal Component Analysis (PCA)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A071E1-EAEC-A290-59EF-33E0785A558C}"/>
              </a:ext>
            </a:extLst>
          </p:cNvPr>
          <p:cNvSpPr txBox="1"/>
          <p:nvPr/>
        </p:nvSpPr>
        <p:spPr>
          <a:xfrm>
            <a:off x="3706640" y="1615406"/>
            <a:ext cx="4778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Eigenvalue decomposition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Linear transform of a matrix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C74161-AB12-A974-CE3A-82460D59F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95" y="3286194"/>
            <a:ext cx="947144" cy="32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B4769-6420-66CF-3088-788EF8B571CD}"/>
              </a:ext>
            </a:extLst>
          </p:cNvPr>
          <p:cNvSpPr txBox="1"/>
          <p:nvPr/>
        </p:nvSpPr>
        <p:spPr>
          <a:xfrm>
            <a:off x="1348678" y="3802951"/>
            <a:ext cx="3277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is a square matrix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 is an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eigenvector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lambda is an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eigenvalue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8B1E9-4CDE-69A6-8A88-A69255796D38}"/>
              </a:ext>
            </a:extLst>
          </p:cNvPr>
          <p:cNvSpPr txBox="1"/>
          <p:nvPr/>
        </p:nvSpPr>
        <p:spPr>
          <a:xfrm>
            <a:off x="782320" y="5087661"/>
            <a:ext cx="511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the result of linear transform is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multiplication non-zero itself: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eigenvector</a:t>
            </a: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Multiplied constant: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eigenvalue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B421A4C-479A-8966-CBD3-85AB2206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18" y="3095625"/>
            <a:ext cx="21431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ED0C5D1-60E2-953D-44B0-9632D6E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04" y="4818614"/>
            <a:ext cx="34861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41EF8-3ED7-2480-90E3-94C4E3D99E06}"/>
              </a:ext>
            </a:extLst>
          </p:cNvPr>
          <p:cNvSpPr txBox="1"/>
          <p:nvPr/>
        </p:nvSpPr>
        <p:spPr>
          <a:xfrm>
            <a:off x="6466080" y="3802951"/>
            <a:ext cx="5041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Number of Eigenvector can be 0 to n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AC2270-A88D-2B6D-6C7F-2F37EADB9E4C}"/>
                  </a:ext>
                </a:extLst>
              </p:cNvPr>
              <p:cNvSpPr txBox="1"/>
              <p:nvPr/>
            </p:nvSpPr>
            <p:spPr>
              <a:xfrm>
                <a:off x="6975610" y="5519495"/>
                <a:ext cx="40229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Eigenvalue and Eigenvector of A</a:t>
                </a:r>
              </a:p>
              <a:p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AC2270-A88D-2B6D-6C7F-2F37EADB9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610" y="5519495"/>
                <a:ext cx="4022902" cy="707886"/>
              </a:xfrm>
              <a:prstGeom prst="rect">
                <a:avLst/>
              </a:prstGeom>
              <a:blipFill>
                <a:blip r:embed="rId6"/>
                <a:stretch>
                  <a:fillRect l="-1515" t="-4274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8E9BA9-859B-EDBA-0117-4851F81C5D8C}"/>
                  </a:ext>
                </a:extLst>
              </p14:cNvPr>
              <p14:cNvContentPartPr/>
              <p14:nvPr/>
            </p14:nvContentPartPr>
            <p14:xfrm>
              <a:off x="594000" y="923400"/>
              <a:ext cx="10821600" cy="557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8E9BA9-859B-EDBA-0117-4851F81C5D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640" y="914040"/>
                <a:ext cx="10840320" cy="55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30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7C7585-843A-981A-EC73-50DE97BFF0A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Agenda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3BF4C-16FB-0C0C-DE7B-11FD181A98BA}"/>
              </a:ext>
            </a:extLst>
          </p:cNvPr>
          <p:cNvSpPr txBox="1"/>
          <p:nvPr/>
        </p:nvSpPr>
        <p:spPr>
          <a:xfrm>
            <a:off x="655791" y="702812"/>
            <a:ext cx="81641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this course, you will learn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1 – Quick Review: Norm and Covariance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2 – What is Curse of Dimensionality?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3 – Projection and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34083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43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Principal Component Analysis (PCA)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C2270-A88D-2B6D-6C7F-2F37EADB9E4C}"/>
              </a:ext>
            </a:extLst>
          </p:cNvPr>
          <p:cNvSpPr txBox="1"/>
          <p:nvPr/>
        </p:nvSpPr>
        <p:spPr>
          <a:xfrm>
            <a:off x="6274799" y="5143169"/>
            <a:ext cx="4022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Matrix A: stretched by x</a:t>
            </a: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didn’t change A’s direction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X is an eigenvector of A!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C3D228-102B-D58B-0B6B-338FC5ED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23" y="1846579"/>
            <a:ext cx="2860674" cy="228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4C587F-FBF9-48E2-6A2A-5FCB1AB0C84C}"/>
              </a:ext>
            </a:extLst>
          </p:cNvPr>
          <p:cNvSpPr txBox="1"/>
          <p:nvPr/>
        </p:nvSpPr>
        <p:spPr>
          <a:xfrm>
            <a:off x="566358" y="3228945"/>
            <a:ext cx="5041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Operation in the previous slide is only for square matrix</a:t>
            </a: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non-square matrix?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Singular Vector Decomposition (SVD)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274407-9DB8-4B41-3664-78692681D6DC}"/>
                  </a:ext>
                </a:extLst>
              </p14:cNvPr>
              <p14:cNvContentPartPr/>
              <p14:nvPr/>
            </p14:nvContentPartPr>
            <p14:xfrm>
              <a:off x="1341000" y="353160"/>
              <a:ext cx="9879120" cy="6116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274407-9DB8-4B41-3664-78692681D6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1640" y="343800"/>
                <a:ext cx="9897840" cy="61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99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43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Principal Component Analysis (PCA)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31C84-23B6-FD6E-8E07-9C2275D5EF1D}"/>
              </a:ext>
            </a:extLst>
          </p:cNvPr>
          <p:cNvSpPr txBox="1"/>
          <p:nvPr/>
        </p:nvSpPr>
        <p:spPr>
          <a:xfrm>
            <a:off x="315136" y="2515365"/>
            <a:ext cx="4726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Why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should we find the lines that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 keep the variance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AEA09F-E432-4C18-3AE2-2A3AC8FE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004" y="740867"/>
            <a:ext cx="4476325" cy="219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8A97D1-2669-8E73-A804-EA784FEEE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41" y="2931611"/>
            <a:ext cx="3429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D4923-08B5-7043-9C26-A0D4AC0BB0C1}"/>
              </a:ext>
            </a:extLst>
          </p:cNvPr>
          <p:cNvSpPr txBox="1"/>
          <p:nvPr/>
        </p:nvSpPr>
        <p:spPr>
          <a:xfrm>
            <a:off x="315135" y="4212085"/>
            <a:ext cx="472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Variance == Information</a:t>
            </a:r>
          </a:p>
        </p:txBody>
      </p:sp>
      <p:pic>
        <p:nvPicPr>
          <p:cNvPr id="1034" name="Picture 10" descr="다크 프로그래머 :: [선형대수학 #6] 주성분분석(PCA)의 이해와 활용">
            <a:extLst>
              <a:ext uri="{FF2B5EF4-FFF2-40B4-BE49-F238E27FC236}">
                <a16:creationId xmlns:a16="http://schemas.microsoft.com/office/drawing/2014/main" id="{C0361645-4696-7BC6-A08F-79725445D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478" y="4994684"/>
            <a:ext cx="3129375" cy="175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D02132-99B2-0ECE-6D45-A42FEDBB237E}"/>
                  </a:ext>
                </a:extLst>
              </p14:cNvPr>
              <p14:cNvContentPartPr/>
              <p14:nvPr/>
            </p14:nvContentPartPr>
            <p14:xfrm>
              <a:off x="4238280" y="1095120"/>
              <a:ext cx="6643800" cy="2805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D02132-99B2-0ECE-6D45-A42FEDBB23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8920" y="1085760"/>
                <a:ext cx="6662520" cy="28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31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43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 distribution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D4923-08B5-7043-9C26-A0D4AC0BB0C1}"/>
              </a:ext>
            </a:extLst>
          </p:cNvPr>
          <p:cNvSpPr txBox="1"/>
          <p:nvPr/>
        </p:nvSpPr>
        <p:spPr>
          <a:xfrm>
            <a:off x="1434638" y="5319525"/>
            <a:ext cx="9322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Student’s t-distribution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about the population mean when the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 size is small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</a:t>
            </a:r>
          </a:p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Population standard deviation is unknown</a:t>
            </a:r>
          </a:p>
        </p:txBody>
      </p:sp>
      <p:pic>
        <p:nvPicPr>
          <p:cNvPr id="8194" name="Picture 2" descr="Student's t-distribution in Statistics - GeeksforGeeks">
            <a:extLst>
              <a:ext uri="{FF2B5EF4-FFF2-40B4-BE49-F238E27FC236}">
                <a16:creationId xmlns:a16="http://schemas.microsoft.com/office/drawing/2014/main" id="{755F2E0C-FD54-A603-F79B-4E178F81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3" y="1169276"/>
            <a:ext cx="7032933" cy="406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9A0F22-4A8A-4563-4E3E-136DEFAB9CCA}"/>
                  </a:ext>
                </a:extLst>
              </p14:cNvPr>
              <p14:cNvContentPartPr/>
              <p14:nvPr/>
            </p14:nvContentPartPr>
            <p14:xfrm>
              <a:off x="3393720" y="6597000"/>
              <a:ext cx="4274280" cy="12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9A0F22-4A8A-4563-4E3E-136DEFAB9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4360" y="6587640"/>
                <a:ext cx="4293000" cy="1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382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43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 distribution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30B4AE3-0ADE-89DF-924A-44C955C6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2" y="1898650"/>
            <a:ext cx="3825875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494316-F66B-7478-7AF1-C3E51D378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363" y="5132648"/>
            <a:ext cx="6249272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070BDE8-FB47-CCD4-7D81-A304BA4EC819}"/>
              </a:ext>
            </a:extLst>
          </p:cNvPr>
          <p:cNvSpPr/>
          <p:nvPr/>
        </p:nvSpPr>
        <p:spPr>
          <a:xfrm>
            <a:off x="5943600" y="5132648"/>
            <a:ext cx="508000" cy="8192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1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6" y="638472"/>
            <a:ext cx="5716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t-SNE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t-distributed Stochastic Neighbor Embedding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06E0A-0259-B5C4-F434-54181559613E}"/>
              </a:ext>
            </a:extLst>
          </p:cNvPr>
          <p:cNvSpPr txBox="1"/>
          <p:nvPr/>
        </p:nvSpPr>
        <p:spPr>
          <a:xfrm>
            <a:off x="3732876" y="5599388"/>
            <a:ext cx="472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Plotting high-dimensional data into 2D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0B84281-B034-F8F6-E4E2-87C43FA2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239" y="1346358"/>
            <a:ext cx="4033520" cy="39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122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6" y="638472"/>
            <a:ext cx="5716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t-SNE vs PCA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06E0A-0259-B5C4-F434-54181559613E}"/>
              </a:ext>
            </a:extLst>
          </p:cNvPr>
          <p:cNvSpPr txBox="1"/>
          <p:nvPr/>
        </p:nvSpPr>
        <p:spPr>
          <a:xfrm>
            <a:off x="566358" y="2388828"/>
            <a:ext cx="58886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t-SNE</a:t>
            </a: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Nonlinear technique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Focuses on preserving the similarities between data points in a lower-dimensional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CE676-4BEF-A5F9-D223-04B50FE1AD5E}"/>
              </a:ext>
            </a:extLst>
          </p:cNvPr>
          <p:cNvSpPr txBox="1"/>
          <p:nvPr/>
        </p:nvSpPr>
        <p:spPr>
          <a:xfrm>
            <a:off x="6899395" y="2388828"/>
            <a:ext cx="4726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PCA</a:t>
            </a: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Linear technique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Focuses on preserving variance</a:t>
            </a:r>
          </a:p>
        </p:txBody>
      </p:sp>
    </p:spTree>
    <p:extLst>
      <p:ext uri="{BB962C8B-B14F-4D97-AF65-F5344CB8AC3E}">
        <p14:creationId xmlns:p14="http://schemas.microsoft.com/office/powerpoint/2010/main" val="21943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6" y="638472"/>
            <a:ext cx="5716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t-SNE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266" name="Picture 2" descr="Drawing">
            <a:extLst>
              <a:ext uri="{FF2B5EF4-FFF2-40B4-BE49-F238E27FC236}">
                <a16:creationId xmlns:a16="http://schemas.microsoft.com/office/drawing/2014/main" id="{4E76B368-F870-251E-7048-E5CAFDC5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1" y="1520273"/>
            <a:ext cx="8100020" cy="40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AF3F16-043A-D061-D080-B32F7CA7D79C}"/>
                  </a:ext>
                </a:extLst>
              </p:cNvPr>
              <p:cNvSpPr txBox="1"/>
              <p:nvPr/>
            </p:nvSpPr>
            <p:spPr>
              <a:xfrm>
                <a:off x="1364567" y="5565505"/>
                <a:ext cx="9462866" cy="106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Similarities in the heatmap are Gaussian distribution, 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altLang="ko-KR" sz="2000" b="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 b="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into lower dimension 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randomly</a:t>
                </a:r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Calculate 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𝑗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pairwise using t-distribution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AF3F16-043A-D061-D080-B32F7CA7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567" y="5565505"/>
                <a:ext cx="9462866" cy="1065035"/>
              </a:xfrm>
              <a:prstGeom prst="rect">
                <a:avLst/>
              </a:prstGeom>
              <a:blipFill>
                <a:blip r:embed="rId4"/>
                <a:stretch>
                  <a:fillRect t="-470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 descr="Drawing">
            <a:extLst>
              <a:ext uri="{FF2B5EF4-FFF2-40B4-BE49-F238E27FC236}">
                <a16:creationId xmlns:a16="http://schemas.microsoft.com/office/drawing/2014/main" id="{9B8890DF-CEE8-282C-EDE1-470C8C11D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06" y="2215082"/>
            <a:ext cx="3852894" cy="261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50778A-1068-9676-C6C8-2770AC2800B7}"/>
                  </a:ext>
                </a:extLst>
              </p14:cNvPr>
              <p14:cNvContentPartPr/>
              <p14:nvPr/>
            </p14:nvContentPartPr>
            <p14:xfrm>
              <a:off x="1054440" y="3265200"/>
              <a:ext cx="11056320" cy="3554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50778A-1068-9676-C6C8-2770AC2800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080" y="3255840"/>
                <a:ext cx="11075040" cy="35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596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Projection and Dimensionality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6" y="638472"/>
            <a:ext cx="5716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t-SNE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F3F16-043A-D061-D080-B32F7CA7D79C}"/>
              </a:ext>
            </a:extLst>
          </p:cNvPr>
          <p:cNvSpPr txBox="1"/>
          <p:nvPr/>
        </p:nvSpPr>
        <p:spPr>
          <a:xfrm>
            <a:off x="991775" y="5768703"/>
            <a:ext cx="10371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Why they used t-distribution?</a:t>
            </a:r>
          </a:p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Heavily tailed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 Data in tail are more likely to be selected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314" name="Picture 2" descr="Drawing">
            <a:extLst>
              <a:ext uri="{FF2B5EF4-FFF2-40B4-BE49-F238E27FC236}">
                <a16:creationId xmlns:a16="http://schemas.microsoft.com/office/drawing/2014/main" id="{522A6ACD-0572-CAB3-B35B-E792B39E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3" y="2162655"/>
            <a:ext cx="6155901" cy="296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 graph comparing the standard normal distribution to a t-distribution with one degree of freedom">
            <a:extLst>
              <a:ext uri="{FF2B5EF4-FFF2-40B4-BE49-F238E27FC236}">
                <a16:creationId xmlns:a16="http://schemas.microsoft.com/office/drawing/2014/main" id="{B796408D-1AB1-7087-D1FD-368D8A06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497" y="1848824"/>
            <a:ext cx="5384800" cy="359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385468-2D6F-17F2-AEED-C8A9E1BCD2C1}"/>
                  </a:ext>
                </a:extLst>
              </p14:cNvPr>
              <p14:cNvContentPartPr/>
              <p14:nvPr/>
            </p14:nvContentPartPr>
            <p14:xfrm>
              <a:off x="2953440" y="2376000"/>
              <a:ext cx="8594280" cy="419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385468-2D6F-17F2-AEED-C8A9E1BCD2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4080" y="2366640"/>
                <a:ext cx="8613000" cy="42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273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6D810-644F-7C5D-9570-37B2CF737017}"/>
              </a:ext>
            </a:extLst>
          </p:cNvPr>
          <p:cNvSpPr txBox="1"/>
          <p:nvPr/>
        </p:nvSpPr>
        <p:spPr>
          <a:xfrm>
            <a:off x="120119" y="2077165"/>
            <a:ext cx="12506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 Basic Overview of Using t-SNE to Analyze Flow Cytometry Data – Marissa Fahlberg, PhD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t-SNE </a:t>
            </a:r>
            <a:r>
              <a:rPr lang="ko-KR" altLang="en-US" dirty="0">
                <a:hlinkClick r:id="rId4"/>
              </a:rPr>
              <a:t>개념과 사용법 </a:t>
            </a:r>
            <a:r>
              <a:rPr lang="en-US" altLang="ko-KR" dirty="0">
                <a:hlinkClick r:id="rId4"/>
              </a:rPr>
              <a:t>- </a:t>
            </a:r>
            <a:r>
              <a:rPr lang="en-US" dirty="0">
                <a:hlinkClick r:id="rId4"/>
              </a:rPr>
              <a:t>gaussian37</a:t>
            </a:r>
            <a:endParaRPr lang="en-US" dirty="0"/>
          </a:p>
          <a:p>
            <a:endParaRPr lang="en-US" b="1" dirty="0"/>
          </a:p>
          <a:p>
            <a:r>
              <a:rPr lang="en-US" dirty="0">
                <a:hlinkClick r:id="rId5"/>
              </a:rPr>
              <a:t>Eigen decomposition and Principal Component Analysis | Machine Learning | Clairvoyant Blog (clairvoyantsoft.com)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466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Review: Norm in Linear Algebra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Norm?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880897" y="2585850"/>
            <a:ext cx="4430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X: a vector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8ACD3B-CD30-0B5F-59D2-39648BEC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1364541"/>
            <a:ext cx="52673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D19A6A-AA19-1105-7D8C-5152D7995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2" y="4730919"/>
            <a:ext cx="3267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C7D45-81B3-3599-6014-01C7A13CB0FC}"/>
              </a:ext>
            </a:extLst>
          </p:cNvPr>
          <p:cNvSpPr txBox="1"/>
          <p:nvPr/>
        </p:nvSpPr>
        <p:spPr>
          <a:xfrm>
            <a:off x="2002994" y="3109501"/>
            <a:ext cx="8186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Norm</a:t>
            </a:r>
            <a:r>
              <a:rPr lang="en-US" altLang="ko-KR" sz="2000" dirty="0">
                <a:latin typeface="나눔스퀘어 "/>
                <a:ea typeface="나눔스퀘어" panose="020B0600000101010101" pitchFamily="50" charset="-127"/>
              </a:rPr>
              <a:t>: a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function</a:t>
            </a:r>
            <a:r>
              <a:rPr lang="en-US" altLang="ko-KR" sz="2000" dirty="0">
                <a:latin typeface="나눔스퀘어 "/>
                <a:ea typeface="나눔스퀘어" panose="020B0600000101010101" pitchFamily="50" charset="-127"/>
              </a:rPr>
              <a:t> that returns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length/size</a:t>
            </a:r>
            <a:r>
              <a:rPr lang="en-US" altLang="ko-KR" sz="2000" dirty="0">
                <a:latin typeface="나눔스퀘어 "/>
                <a:ea typeface="나눔스퀘어" panose="020B0600000101010101" pitchFamily="50" charset="-127"/>
              </a:rPr>
              <a:t> of any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non-zero vector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A5869-C5E0-23C7-1470-105757ADA466}"/>
              </a:ext>
            </a:extLst>
          </p:cNvPr>
          <p:cNvSpPr txBox="1"/>
          <p:nvPr/>
        </p:nvSpPr>
        <p:spPr>
          <a:xfrm>
            <a:off x="35576" y="4140863"/>
            <a:ext cx="384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Conditions for norm function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39279C1-29DD-C162-FD56-B0250D48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4" y="5038857"/>
            <a:ext cx="229552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58A891-D9B5-AC75-8E8E-12EC2408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96" y="4924556"/>
            <a:ext cx="26670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936BA-E8F3-82BA-490D-EF5A609F2D24}"/>
              </a:ext>
            </a:extLst>
          </p:cNvPr>
          <p:cNvSpPr txBox="1"/>
          <p:nvPr/>
        </p:nvSpPr>
        <p:spPr>
          <a:xfrm>
            <a:off x="4173335" y="5865585"/>
            <a:ext cx="3845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these conditions are satisfied,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then the functions is a norm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0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Review: Norm in Linear Algebra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Commonly used notations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3936BA-E8F3-82BA-490D-EF5A609F2D24}"/>
              </a:ext>
            </a:extLst>
          </p:cNvPr>
          <p:cNvSpPr txBox="1"/>
          <p:nvPr/>
        </p:nvSpPr>
        <p:spPr>
          <a:xfrm>
            <a:off x="6177626" y="3415556"/>
            <a:ext cx="298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p-norm of vector x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EB23F7-B424-BD05-2D1F-D2517458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196" y="2290748"/>
            <a:ext cx="16287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7757A0-A560-689A-6169-A8041D24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948" y="2089818"/>
            <a:ext cx="1330918" cy="11622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F0A67C1-E99C-2EA7-E6C3-69ACF50C0E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9" r="26492"/>
          <a:stretch/>
        </p:blipFill>
        <p:spPr>
          <a:xfrm>
            <a:off x="5772722" y="2080180"/>
            <a:ext cx="646546" cy="11622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78C537-0968-4F48-A7FF-9C0397B0EEBD}"/>
              </a:ext>
            </a:extLst>
          </p:cNvPr>
          <p:cNvSpPr txBox="1"/>
          <p:nvPr/>
        </p:nvSpPr>
        <p:spPr>
          <a:xfrm>
            <a:off x="3025633" y="5767064"/>
            <a:ext cx="613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p has not given, then it usually means 2-norm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70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Review: Norm in Linear Algebra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Commonly used notations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8C537-0968-4F48-A7FF-9C0397B0EEBD}"/>
              </a:ext>
            </a:extLst>
          </p:cNvPr>
          <p:cNvSpPr txBox="1"/>
          <p:nvPr/>
        </p:nvSpPr>
        <p:spPr>
          <a:xfrm>
            <a:off x="4916416" y="5432562"/>
            <a:ext cx="2359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Simplified form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A0D7C-A686-D201-9F8D-38A29339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91" y="2591090"/>
            <a:ext cx="7477669" cy="8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8EB819B-3A73-4C4D-0989-F41E923E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4422912"/>
            <a:ext cx="26289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BFF0C8-4887-E74D-8A86-AAA1ADCB6477}"/>
                  </a:ext>
                </a:extLst>
              </p14:cNvPr>
              <p14:cNvContentPartPr/>
              <p14:nvPr/>
            </p14:nvContentPartPr>
            <p14:xfrm>
              <a:off x="4637520" y="4350240"/>
              <a:ext cx="3056040" cy="1254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BFF0C8-4887-E74D-8A86-AAA1ADCB64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8160" y="4340880"/>
                <a:ext cx="3074760" cy="12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65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Review: Norm in Linear Algebra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Manhattan Distance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(1-norm, L1-norm)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80F0F9-926C-A630-06A3-2B797EF8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495" y="1861919"/>
            <a:ext cx="5973009" cy="3134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7EB717-F549-2EC2-9642-CEAA47ED7AB8}"/>
              </a:ext>
            </a:extLst>
          </p:cNvPr>
          <p:cNvSpPr txBox="1"/>
          <p:nvPr/>
        </p:nvSpPr>
        <p:spPr>
          <a:xfrm>
            <a:off x="4916415" y="5437750"/>
            <a:ext cx="2359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Grid-like path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4089BE-7A3B-F521-26F9-22734B47B7A2}"/>
                  </a:ext>
                </a:extLst>
              </p14:cNvPr>
              <p14:cNvContentPartPr/>
              <p14:nvPr/>
            </p14:nvContentPartPr>
            <p14:xfrm>
              <a:off x="9745560" y="1023480"/>
              <a:ext cx="2257560" cy="192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4089BE-7A3B-F521-26F9-22734B47B7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6200" y="1014120"/>
                <a:ext cx="2276280" cy="19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140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Review: Norm in Linear Algebra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Manhattan Distance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(1-norm, L1-norm)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8C537-0968-4F48-A7FF-9C0397B0EEBD}"/>
              </a:ext>
            </a:extLst>
          </p:cNvPr>
          <p:cNvSpPr txBox="1"/>
          <p:nvPr/>
        </p:nvSpPr>
        <p:spPr>
          <a:xfrm>
            <a:off x="1711146" y="3488772"/>
            <a:ext cx="2359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Let’s assume we have a vector “a”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B3A556-8D7B-C57C-4660-916CD722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43" y="2695575"/>
            <a:ext cx="26955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E10902-AE1B-B7C5-01C9-3B7F379DA4DE}"/>
              </a:ext>
            </a:extLst>
          </p:cNvPr>
          <p:cNvGrpSpPr/>
          <p:nvPr/>
        </p:nvGrpSpPr>
        <p:grpSpPr>
          <a:xfrm>
            <a:off x="5805992" y="1704108"/>
            <a:ext cx="5370152" cy="2771775"/>
            <a:chOff x="5602792" y="1676399"/>
            <a:chExt cx="5370152" cy="2771775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00A983FB-5C7D-3042-F784-D30EB647A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756" y="1676399"/>
              <a:ext cx="4086225" cy="277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FF96E5-2950-49B1-5F90-877F51398C42}"/>
                </a:ext>
              </a:extLst>
            </p:cNvPr>
            <p:cNvSpPr txBox="1"/>
            <p:nvPr/>
          </p:nvSpPr>
          <p:spPr>
            <a:xfrm>
              <a:off x="5602792" y="4048064"/>
              <a:ext cx="5370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1-norm could be represented in this form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id="{7113E15C-01E9-90EF-BF54-45116383C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71" y="5153892"/>
            <a:ext cx="2819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F8D27A-2690-61DB-9021-4289DBFDBB85}"/>
                  </a:ext>
                </a:extLst>
              </p14:cNvPr>
              <p14:cNvContentPartPr/>
              <p14:nvPr/>
            </p14:nvContentPartPr>
            <p14:xfrm>
              <a:off x="5635440" y="1090080"/>
              <a:ext cx="849960" cy="1100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F8D27A-2690-61DB-9021-4289DBFDBB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6080" y="1080720"/>
                <a:ext cx="868680" cy="11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74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Review: Norm in Linear Algebra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Euclidean Distance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(2-norm, L2-norm)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B3A556-8D7B-C57C-4660-916CD722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031" y="3062287"/>
            <a:ext cx="26955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CB35CC8-CB90-8E6E-22FC-EDC4C176C5B3}"/>
              </a:ext>
            </a:extLst>
          </p:cNvPr>
          <p:cNvGrpSpPr/>
          <p:nvPr/>
        </p:nvGrpSpPr>
        <p:grpSpPr>
          <a:xfrm>
            <a:off x="5848568" y="992415"/>
            <a:ext cx="5370152" cy="3657600"/>
            <a:chOff x="6134895" y="1050142"/>
            <a:chExt cx="5370152" cy="3657600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4039C006-36FD-7769-FC2F-A803D425A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736" y="1050142"/>
              <a:ext cx="4181475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FF96E5-2950-49B1-5F90-877F51398C42}"/>
                </a:ext>
              </a:extLst>
            </p:cNvPr>
            <p:cNvSpPr txBox="1"/>
            <p:nvPr/>
          </p:nvSpPr>
          <p:spPr>
            <a:xfrm>
              <a:off x="6134895" y="4307632"/>
              <a:ext cx="53701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2-norm could be represented in this form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C8B5EEB3-F2BB-53F9-CAC4-BD86A7E9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09" y="4866874"/>
            <a:ext cx="30765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4BE8BC1-CEE1-4857-A816-AE5C4029FD70}"/>
                  </a:ext>
                </a:extLst>
              </p14:cNvPr>
              <p14:cNvContentPartPr/>
              <p14:nvPr/>
            </p14:nvContentPartPr>
            <p14:xfrm>
              <a:off x="4458240" y="1392480"/>
              <a:ext cx="2078280" cy="1856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4BE8BC1-CEE1-4857-A816-AE5C4029FD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8880" y="1383120"/>
                <a:ext cx="2097000" cy="18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12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Review: Norm in Linear Algebra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Infinity-norm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B3A556-8D7B-C57C-4660-916CD722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13" y="1652193"/>
            <a:ext cx="26955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50D36B7-454C-86D1-786B-A2CE9F405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30" y="1510466"/>
            <a:ext cx="2343137" cy="112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5365AA-A552-114D-F350-C9161CD3A8AA}"/>
              </a:ext>
            </a:extLst>
          </p:cNvPr>
          <p:cNvSpPr txBox="1"/>
          <p:nvPr/>
        </p:nvSpPr>
        <p:spPr>
          <a:xfrm>
            <a:off x="1784641" y="5409561"/>
            <a:ext cx="862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Infinity-norm returns maximum absolute value in the given vector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1D84675-3DA3-548A-BB08-71F4D544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76" y="3003608"/>
            <a:ext cx="3088840" cy="97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7EEC84A-A60C-F01C-3D4A-4236D5B7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83" y="3122223"/>
            <a:ext cx="2579975" cy="7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11AACA-BDC1-0F18-1231-DA87A5F6F7AD}"/>
                  </a:ext>
                </a:extLst>
              </p14:cNvPr>
              <p14:cNvContentPartPr/>
              <p14:nvPr/>
            </p14:nvContentPartPr>
            <p14:xfrm>
              <a:off x="588600" y="301680"/>
              <a:ext cx="8138880" cy="563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11AACA-BDC1-0F18-1231-DA87A5F6F7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9240" y="292320"/>
                <a:ext cx="8157600" cy="56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992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712</Words>
  <Application>Microsoft Office PowerPoint</Application>
  <PresentationFormat>Widescreen</PresentationFormat>
  <Paragraphs>168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Beak SuWhan</dc:creator>
  <cp:lastModifiedBy>이지운</cp:lastModifiedBy>
  <cp:revision>2</cp:revision>
  <dcterms:created xsi:type="dcterms:W3CDTF">2020-01-07T02:35:13Z</dcterms:created>
  <dcterms:modified xsi:type="dcterms:W3CDTF">2023-08-03T08:05:11Z</dcterms:modified>
</cp:coreProperties>
</file>